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76" r:id="rId3"/>
    <p:sldId id="283" r:id="rId4"/>
    <p:sldId id="719" r:id="rId5"/>
    <p:sldId id="732" r:id="rId6"/>
    <p:sldId id="721" r:id="rId7"/>
    <p:sldId id="344" r:id="rId8"/>
    <p:sldId id="282" r:id="rId9"/>
    <p:sldId id="728" r:id="rId10"/>
    <p:sldId id="345" r:id="rId11"/>
    <p:sldId id="730" r:id="rId12"/>
    <p:sldId id="731" r:id="rId13"/>
    <p:sldId id="347" r:id="rId14"/>
    <p:sldId id="727" r:id="rId15"/>
    <p:sldId id="717" r:id="rId16"/>
    <p:sldId id="726" r:id="rId17"/>
    <p:sldId id="348" r:id="rId18"/>
    <p:sldId id="729" r:id="rId19"/>
    <p:sldId id="725" r:id="rId20"/>
    <p:sldId id="346" r:id="rId21"/>
    <p:sldId id="71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ianca Dumitriu" initials="BD" lastIdx="1" clrIdx="0">
    <p:extLst>
      <p:ext uri="{19B8F6BF-5375-455C-9EA6-DF929625EA0E}">
        <p15:presenceInfo xmlns:p15="http://schemas.microsoft.com/office/powerpoint/2012/main" userId="6eb0f2bf22097a9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F5C"/>
    <a:srgbClr val="001236"/>
    <a:srgbClr val="B36A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1" autoAdjust="0"/>
    <p:restoredTop sz="88868" autoAdjust="0"/>
  </p:normalViewPr>
  <p:slideViewPr>
    <p:cSldViewPr snapToGrid="0">
      <p:cViewPr varScale="1">
        <p:scale>
          <a:sx n="64" d="100"/>
          <a:sy n="64" d="100"/>
        </p:scale>
        <p:origin x="92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80"/>
    </p:cViewPr>
  </p:sorter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jpg>
</file>

<file path=ppt/media/image28.jpeg>
</file>

<file path=ppt/media/image29.jpeg>
</file>

<file path=ppt/media/image3.jpg>
</file>

<file path=ppt/media/image30.jpe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jpeg>
</file>

<file path=ppt/media/image38.png>
</file>

<file path=ppt/media/image39.jpeg>
</file>

<file path=ppt/media/image4.jpeg>
</file>

<file path=ppt/media/image40.jpe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jp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C6947-0686-49F0-84C8-351F9EE39E4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5C882E-B6A0-473F-BD84-968E6B775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92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C882E-B6A0-473F-BD84-968E6B7757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5010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Implementarea</a:t>
            </a:r>
            <a:r>
              <a:rPr lang="en-US" dirty="0"/>
              <a:t> IPv6 </a:t>
            </a:r>
            <a:r>
              <a:rPr lang="en-US" dirty="0" err="1"/>
              <a:t>necesita</a:t>
            </a:r>
            <a:r>
              <a:rPr lang="en-US" dirty="0"/>
              <a:t> un </a:t>
            </a:r>
            <a:r>
              <a:rPr lang="en-US" dirty="0" err="1"/>
              <a:t>limbaj</a:t>
            </a:r>
            <a:r>
              <a:rPr lang="en-US" dirty="0"/>
              <a:t> </a:t>
            </a:r>
            <a:r>
              <a:rPr lang="en-US" dirty="0" err="1"/>
              <a:t>puternic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dynamic ca Python</a:t>
            </a:r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C882E-B6A0-473F-BD84-968E6B7757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000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Faptul</a:t>
            </a:r>
            <a:r>
              <a:rPr lang="en-US" dirty="0"/>
              <a:t> ca Python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b="1" dirty="0" err="1"/>
              <a:t>limbaj</a:t>
            </a:r>
            <a:r>
              <a:rPr lang="en-US" b="1" dirty="0"/>
              <a:t> </a:t>
            </a:r>
            <a:r>
              <a:rPr lang="en-US" b="1" dirty="0" err="1"/>
              <a:t>interpretat</a:t>
            </a:r>
            <a:r>
              <a:rPr lang="en-US" b="1" dirty="0"/>
              <a:t> </a:t>
            </a:r>
            <a:r>
              <a:rPr lang="en-US" dirty="0"/>
              <a:t>face </a:t>
            </a:r>
            <a:r>
              <a:rPr lang="en-US" dirty="0" err="1"/>
              <a:t>posibila</a:t>
            </a:r>
            <a:r>
              <a:rPr lang="en-US" dirty="0"/>
              <a:t> </a:t>
            </a:r>
            <a:r>
              <a:rPr lang="en-US" b="1" dirty="0" err="1"/>
              <a:t>portabilitatea</a:t>
            </a:r>
            <a:r>
              <a:rPr lang="en-US" b="1" dirty="0"/>
              <a:t> </a:t>
            </a:r>
            <a:r>
              <a:rPr lang="en-US" b="1" dirty="0" err="1"/>
              <a:t>intre</a:t>
            </a:r>
            <a:r>
              <a:rPr lang="en-US" b="1" dirty="0"/>
              <a:t> </a:t>
            </a:r>
            <a:r>
              <a:rPr lang="en-US" b="1" dirty="0" err="1"/>
              <a:t>sisteme</a:t>
            </a:r>
            <a:endParaRPr lang="en-US" b="1" dirty="0"/>
          </a:p>
          <a:p>
            <a:r>
              <a:rPr lang="en-US" b="1" dirty="0"/>
              <a:t>Gaming</a:t>
            </a:r>
            <a:r>
              <a:rPr lang="en-US" dirty="0"/>
              <a:t>- </a:t>
            </a:r>
            <a:r>
              <a:rPr lang="en-US" dirty="0" err="1"/>
              <a:t>Libraria</a:t>
            </a:r>
            <a:r>
              <a:rPr lang="en-US" dirty="0"/>
              <a:t> </a:t>
            </a:r>
            <a:r>
              <a:rPr lang="en-US" dirty="0" err="1"/>
              <a:t>PyGame</a:t>
            </a:r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C882E-B6A0-473F-BD84-968E6B77572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3817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30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Adobe Hebrew" panose="02040503050201020203" pitchFamily="18" charset="-79"/>
                <a:cs typeface="Adobe Hebrew" panose="02040503050201020203" pitchFamily="18" charset="-79"/>
              </a:rPr>
              <a:t>Portable, expandable and embeddable features</a:t>
            </a:r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C882E-B6A0-473F-BD84-968E6B7757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7072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C882E-B6A0-473F-BD84-968E6B7757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7952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Raspberry PI (Microcontroller ) + Python </a:t>
            </a:r>
            <a:r>
              <a:rPr lang="en-US" dirty="0">
                <a:sym typeface="Wingdings" panose="05000000000000000000" pitchFamily="2" charset="2"/>
              </a:rPr>
              <a:t> Smart House</a:t>
            </a:r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C882E-B6A0-473F-BD84-968E6B7757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99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Framework are easier to build backend logic  </a:t>
            </a:r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C882E-B6A0-473F-BD84-968E6B7757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0161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C882E-B6A0-473F-BD84-968E6B7757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0020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Geo-based web apps with </a:t>
            </a:r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C882E-B6A0-473F-BD84-968E6B7757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540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MR – </a:t>
            </a:r>
            <a:r>
              <a:rPr lang="en-US" dirty="0" err="1"/>
              <a:t>foloseste</a:t>
            </a:r>
            <a:r>
              <a:rPr lang="en-US" dirty="0"/>
              <a:t>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OpenCV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pentru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vizualizare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QC –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utilizand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Python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limbajul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Q#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folosit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pentru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algoritmi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cuantici</a:t>
            </a:r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C882E-B6A0-473F-BD84-968E6B77572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931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OpenCV -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librarie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Python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rezolvarea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computer vision</a:t>
            </a:r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C882E-B6A0-473F-BD84-968E6B7757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339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32AC2-8CA0-40F2-8C9D-0CDF5A1412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EA2C22-02E3-405A-931B-AD8A4E8F98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6396A-8EDA-4B01-B3D4-293DF84E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A0E52-C578-412B-B237-6D75AA820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3A11A-63CF-4EB9-A185-1686C3D4C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80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F70B2-2985-4DCE-99F0-8E1874B34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1D1BAC-0580-431F-8F43-9252B96C7F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C1149-5342-4643-8FD8-2334569BB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8633A-D743-4155-8F74-CB076BC4A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182BE-E8C4-4884-9DCF-A6E59F3EA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81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429FB-7224-455F-B8BB-59AAEA914D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28B514-EC26-40C3-ABEB-DCA07221A7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D9A50-99C1-4E57-B1D2-FEFC738C9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61D2A-2042-4A64-9FEB-D839BD6D4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20133-72CC-43AB-8507-F86C30CAB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96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gram Blank - J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0"/>
            <a:ext cx="12215944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309" y="6311789"/>
            <a:ext cx="1619412" cy="38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455226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84AC9-D25A-433C-BFDE-60B7CB224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0CBD0-82E0-41B2-AFC6-25AB61FED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8759E-1C43-4D1A-9B75-2D3068C43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AF385-B069-4DE4-9D67-1D22496D3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38BFF2-8290-4BC5-AF48-D0B0B2CA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9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AF800-A6EE-47CF-92EC-E2F70BA00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FDCA1-9281-459E-BC18-DE7665D88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D3252-D3CD-46DB-9D6A-A0C2F6A45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DDC4AD-E617-4E24-A85C-D708C3B4A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3D513-37CD-4E97-BA48-C14356E5E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471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E8BA7-C8CF-4BFE-8ABC-720486C44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E0DC6-69E5-454F-B34B-421FE057F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EE63A0-CE4D-4C1E-A84A-60EF5C3E45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4BAEA8-3D81-49DD-979E-F97770BCF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EFF8D-AA55-49A7-BC7E-1EE510889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D7C9D6-EA1D-4B22-8CE0-D0B0F35CB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56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A40B7-2CFB-4752-B167-F38FEC39E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EAB84-174F-4439-9917-F3EAE5EF5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C5EC7-E9B8-4AC1-8283-EA49CEC4B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250DBE-783E-4777-91B8-EFE610B24A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EBA7B3-8CCE-44FA-820D-882E12A1F4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B9D56D-561A-4C77-A8F6-5B1A90609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82D6BF-0FAB-4FD2-A2FD-A785EEDF7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148DB9-A726-4D94-A3F7-33EEC6D26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76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3C7E0-9222-4579-B6F8-9B9BB5B5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E1E02B-52BD-4D93-B329-6AE87D085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F4D024-A2CD-4779-9202-13ABE945B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EDCA1C-F426-4F83-BC2C-C82772F06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98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26A219-D164-4389-B571-4D8555D0C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D77154-A689-4C22-B69A-C56E72D6F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BCD5C9-751A-4A6F-91EF-335A62BC3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77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22767-9CDF-469F-81DC-D8263FEC8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7D4C5-6AB4-4890-9A90-C88CA4E65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1B348-22F1-47FB-A06B-487ED8F25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9403E-3613-4BB3-8ADD-E5BD53BBC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6951E7-B452-47FA-A38E-72FCD210D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41D9DC-6FD6-411B-B99B-70D805D0F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22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30696-5C8F-4BEE-B572-A8CD1AA15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7CF373-549A-4746-875B-77A5BED240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09B2AB-9B64-4146-8FDC-A4A93EF310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A4227D-9AAB-47E0-82E1-9750A32B6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6C39B4-1A52-46E1-A432-FCCC04C13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4AC0A-53F8-4F25-A4ED-086B97FA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715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10E43-6765-49BA-A0CF-38F6CCBFA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87596-006A-40B0-AB0F-3580FE517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1E014-CF7F-4DC6-B979-A8BC87913C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5AF0E-9EC8-4B62-8423-ED08E7DF7F76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06769-0577-4CCB-871E-8014902E1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76303-1E3A-44A0-BAFF-8BE82D4DA3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85B4D-69AD-465F-9D58-80A4C57D1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61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7.jp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10" Type="http://schemas.openxmlformats.org/officeDocument/2006/relationships/image" Target="../media/image31.png"/><Relationship Id="rId4" Type="http://schemas.openxmlformats.org/officeDocument/2006/relationships/image" Target="../media/image28.jpeg"/><Relationship Id="rId9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8.jpeg"/><Relationship Id="rId7" Type="http://schemas.openxmlformats.org/officeDocument/2006/relationships/image" Target="../media/image33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0.jpeg"/><Relationship Id="rId4" Type="http://schemas.openxmlformats.org/officeDocument/2006/relationships/image" Target="../media/image29.jpeg"/><Relationship Id="rId9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3.png"/><Relationship Id="rId4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7.jp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jpeg"/><Relationship Id="rId11" Type="http://schemas.openxmlformats.org/officeDocument/2006/relationships/image" Target="../media/image31.png"/><Relationship Id="rId5" Type="http://schemas.openxmlformats.org/officeDocument/2006/relationships/image" Target="../media/image29.jpeg"/><Relationship Id="rId10" Type="http://schemas.microsoft.com/office/2007/relationships/hdphoto" Target="../media/hdphoto1.wdp"/><Relationship Id="rId4" Type="http://schemas.openxmlformats.org/officeDocument/2006/relationships/image" Target="../media/image28.jpeg"/><Relationship Id="rId9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5" Type="http://schemas.microsoft.com/office/2007/relationships/hdphoto" Target="../media/hdphoto2.wdp"/><Relationship Id="rId4" Type="http://schemas.openxmlformats.org/officeDocument/2006/relationships/image" Target="../media/image4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18.png"/><Relationship Id="rId18" Type="http://schemas.openxmlformats.org/officeDocument/2006/relationships/image" Target="../media/image2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17" Type="http://schemas.openxmlformats.org/officeDocument/2006/relationships/image" Target="../media/image22.png"/><Relationship Id="rId2" Type="http://schemas.openxmlformats.org/officeDocument/2006/relationships/image" Target="../media/image7.jpg"/><Relationship Id="rId16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Relationship Id="rId14" Type="http://schemas.openxmlformats.org/officeDocument/2006/relationships/image" Target="../media/image1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jp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10" Type="http://schemas.openxmlformats.org/officeDocument/2006/relationships/image" Target="../media/image34.png"/><Relationship Id="rId4" Type="http://schemas.openxmlformats.org/officeDocument/2006/relationships/image" Target="../media/image28.jpeg"/><Relationship Id="rId9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CE2F-8950-4B4B-AF75-466C5DD8CC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29ECBF-4333-4587-8C7D-688A1940E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67CD41-BD2B-47FF-BA4D-0088F9CDD659}"/>
              </a:ext>
            </a:extLst>
          </p:cNvPr>
          <p:cNvSpPr/>
          <p:nvPr/>
        </p:nvSpPr>
        <p:spPr>
          <a:xfrm>
            <a:off x="0" y="0"/>
            <a:ext cx="12192000" cy="3483429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5B1C2D-D001-484A-B863-08F82575CF03}"/>
              </a:ext>
            </a:extLst>
          </p:cNvPr>
          <p:cNvSpPr/>
          <p:nvPr/>
        </p:nvSpPr>
        <p:spPr>
          <a:xfrm>
            <a:off x="-16648" y="3551025"/>
            <a:ext cx="12192000" cy="3374571"/>
          </a:xfrm>
          <a:prstGeom prst="rect">
            <a:avLst/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IN" b="1" i="1" dirty="0">
              <a:ln w="0"/>
              <a:gradFill>
                <a:gsLst>
                  <a:gs pos="10000">
                    <a:schemeClr val="tx1"/>
                  </a:gs>
                  <a:gs pos="100000">
                    <a:srgbClr val="0070C0"/>
                  </a:gs>
                  <a:gs pos="100000">
                    <a:srgbClr val="8BB0D6"/>
                  </a:gs>
                  <a:gs pos="59000">
                    <a:srgbClr val="001F5C"/>
                  </a:gs>
                  <a:gs pos="53000">
                    <a:srgbClr val="001236"/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Narkisim" panose="020E0502050101010101" pitchFamily="34" charset="-79"/>
              <a:cs typeface="Narkisim" panose="020E0502050101010101" pitchFamily="34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A2C47-7063-44B8-9B93-822FBCD275DF}"/>
              </a:ext>
            </a:extLst>
          </p:cNvPr>
          <p:cNvSpPr/>
          <p:nvPr/>
        </p:nvSpPr>
        <p:spPr>
          <a:xfrm>
            <a:off x="0" y="0"/>
            <a:ext cx="12192000" cy="3483429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5000"/>
                  <a:lumOff val="95000"/>
                </a:schemeClr>
              </a:gs>
              <a:gs pos="0">
                <a:schemeClr val="bg1">
                  <a:alpha val="6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710D701-E2F7-41F9-B301-8D3D6854F771}"/>
              </a:ext>
            </a:extLst>
          </p:cNvPr>
          <p:cNvGrpSpPr/>
          <p:nvPr/>
        </p:nvGrpSpPr>
        <p:grpSpPr>
          <a:xfrm rot="2700000">
            <a:off x="4253581" y="1655354"/>
            <a:ext cx="3664553" cy="3635868"/>
            <a:chOff x="4686896" y="1244184"/>
            <a:chExt cx="4472094" cy="44370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4F0A9DD-E1C4-4FAF-9572-0393FBB6CDE7}"/>
                </a:ext>
              </a:extLst>
            </p:cNvPr>
            <p:cNvSpPr/>
            <p:nvPr/>
          </p:nvSpPr>
          <p:spPr>
            <a:xfrm>
              <a:off x="4686896" y="1244184"/>
              <a:ext cx="2253549" cy="2218544"/>
            </a:xfrm>
            <a:prstGeom prst="rect">
              <a:avLst/>
            </a:prstGeom>
            <a:solidFill>
              <a:srgbClr val="000066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B5ACC2-18FD-4463-BA68-2C74DB09A32E}"/>
                </a:ext>
              </a:extLst>
            </p:cNvPr>
            <p:cNvSpPr/>
            <p:nvPr/>
          </p:nvSpPr>
          <p:spPr>
            <a:xfrm>
              <a:off x="6940446" y="1244184"/>
              <a:ext cx="2218544" cy="2218544"/>
            </a:xfrm>
            <a:prstGeom prst="rect">
              <a:avLst/>
            </a:prstGeom>
            <a:blipFill dpi="0" rotWithShape="0">
              <a:blip r:embed="rId3"/>
              <a:srcRect/>
              <a:stretch>
                <a:fillRect l="-40000" r="-8000"/>
              </a:stretch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688839F-8638-48C2-9E49-3630B9317567}"/>
                </a:ext>
              </a:extLst>
            </p:cNvPr>
            <p:cNvSpPr/>
            <p:nvPr/>
          </p:nvSpPr>
          <p:spPr>
            <a:xfrm>
              <a:off x="4721902" y="3462728"/>
              <a:ext cx="2218544" cy="2218544"/>
            </a:xfrm>
            <a:prstGeom prst="rect">
              <a:avLst/>
            </a:prstGeom>
            <a:blipFill dpi="0" rotWithShape="0">
              <a:blip r:embed="rId4"/>
              <a:srcRect/>
              <a:stretch>
                <a:fillRect l="-30000" t="1000" r="-13000"/>
              </a:stretch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CC1B436-70DE-4A60-BCC6-45D62A509EF3}"/>
                </a:ext>
              </a:extLst>
            </p:cNvPr>
            <p:cNvSpPr/>
            <p:nvPr/>
          </p:nvSpPr>
          <p:spPr>
            <a:xfrm>
              <a:off x="6940446" y="3462728"/>
              <a:ext cx="2218544" cy="2218544"/>
            </a:xfrm>
            <a:prstGeom prst="rect">
              <a:avLst/>
            </a:prstGeom>
            <a:solidFill>
              <a:srgbClr val="37DEFF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6E6BA81-7AA7-4529-AAEF-E06FC483CF33}"/>
              </a:ext>
            </a:extLst>
          </p:cNvPr>
          <p:cNvSpPr txBox="1"/>
          <p:nvPr/>
        </p:nvSpPr>
        <p:spPr>
          <a:xfrm>
            <a:off x="5676274" y="1232053"/>
            <a:ext cx="839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3600" dirty="0">
              <a:solidFill>
                <a:srgbClr val="37DEFF"/>
              </a:solidFill>
              <a:latin typeface="Eurostile BQ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BF92B2-15E4-4784-8269-5F5D8E3081F6}"/>
              </a:ext>
            </a:extLst>
          </p:cNvPr>
          <p:cNvSpPr txBox="1"/>
          <p:nvPr/>
        </p:nvSpPr>
        <p:spPr>
          <a:xfrm>
            <a:off x="5466411" y="1917004"/>
            <a:ext cx="12591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1200" dirty="0">
              <a:solidFill>
                <a:srgbClr val="37DEFF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7DB29B-0C15-4D94-8EEB-5403F194DE38}"/>
              </a:ext>
            </a:extLst>
          </p:cNvPr>
          <p:cNvSpPr txBox="1"/>
          <p:nvPr/>
        </p:nvSpPr>
        <p:spPr>
          <a:xfrm>
            <a:off x="5003029" y="4554950"/>
            <a:ext cx="2259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spc="300" dirty="0">
                <a:latin typeface="Narkisim" panose="020E0502050101010101" pitchFamily="34" charset="-79"/>
                <a:ea typeface="Open Sans" panose="020B0606030504020204" pitchFamily="34" charset="0"/>
                <a:cs typeface="Narkisim" panose="020E0502050101010101" pitchFamily="34" charset="-79"/>
              </a:rPr>
              <a:t>Python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0ACEA9-271B-4B25-86AE-41AE02673C19}"/>
              </a:ext>
            </a:extLst>
          </p:cNvPr>
          <p:cNvSpPr txBox="1"/>
          <p:nvPr/>
        </p:nvSpPr>
        <p:spPr>
          <a:xfrm>
            <a:off x="150582" y="1080838"/>
            <a:ext cx="35220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Adobe Hebrew" panose="02040503050201020203" pitchFamily="18" charset="-79"/>
                <a:ea typeface="Adobe Gothic Std B" panose="020B0800000000000000" pitchFamily="34" charset="-128"/>
                <a:cs typeface="Adobe Hebrew" panose="02040503050201020203" pitchFamily="18" charset="-79"/>
              </a:rPr>
              <a:t> "there should be one—and preferably only one—obvious way to do it"</a:t>
            </a:r>
            <a:endParaRPr lang="en-IN" sz="14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D38425-A6ED-4668-A1D8-4F5B0977B724}"/>
              </a:ext>
            </a:extLst>
          </p:cNvPr>
          <p:cNvSpPr txBox="1"/>
          <p:nvPr/>
        </p:nvSpPr>
        <p:spPr>
          <a:xfrm>
            <a:off x="3397767" y="6486884"/>
            <a:ext cx="5396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1200" spc="300" dirty="0">
              <a:solidFill>
                <a:srgbClr val="37DEFF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0A7E15-5B4D-4C97-95E8-8A190906BD27}"/>
              </a:ext>
            </a:extLst>
          </p:cNvPr>
          <p:cNvSpPr txBox="1"/>
          <p:nvPr/>
        </p:nvSpPr>
        <p:spPr>
          <a:xfrm>
            <a:off x="178387" y="930927"/>
            <a:ext cx="269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3600" spc="3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F81E0DC-95CD-4FDC-A40B-999C19A6CCB8}"/>
              </a:ext>
            </a:extLst>
          </p:cNvPr>
          <p:cNvSpPr/>
          <p:nvPr/>
        </p:nvSpPr>
        <p:spPr>
          <a:xfrm>
            <a:off x="189386" y="2142045"/>
            <a:ext cx="1349125" cy="137830"/>
          </a:xfrm>
          <a:prstGeom prst="rect">
            <a:avLst/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E52D53B-658C-4662-8D99-0E994A632D58}"/>
              </a:ext>
            </a:extLst>
          </p:cNvPr>
          <p:cNvSpPr/>
          <p:nvPr/>
        </p:nvSpPr>
        <p:spPr>
          <a:xfrm>
            <a:off x="886031" y="2142045"/>
            <a:ext cx="2989073" cy="137830"/>
          </a:xfrm>
          <a:prstGeom prst="rect">
            <a:avLst/>
          </a:prstGeom>
          <a:solidFill>
            <a:srgbClr val="37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0048163-DB69-4FEB-AC9C-C00C59042F58}"/>
              </a:ext>
            </a:extLst>
          </p:cNvPr>
          <p:cNvGrpSpPr/>
          <p:nvPr/>
        </p:nvGrpSpPr>
        <p:grpSpPr>
          <a:xfrm>
            <a:off x="9837116" y="0"/>
            <a:ext cx="1638860" cy="1015325"/>
            <a:chOff x="8419540" y="-14258"/>
            <a:chExt cx="2802297" cy="173611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F6760BD6-144E-4800-8368-2443769E40F5}"/>
                </a:ext>
              </a:extLst>
            </p:cNvPr>
            <p:cNvSpPr/>
            <p:nvPr/>
          </p:nvSpPr>
          <p:spPr>
            <a:xfrm flipV="1">
              <a:off x="9620522" y="-14258"/>
              <a:ext cx="1601315" cy="1112132"/>
            </a:xfrm>
            <a:prstGeom prst="triangle">
              <a:avLst/>
            </a:prstGeom>
            <a:solidFill>
              <a:srgbClr val="37DE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796A711D-7A09-4E0C-8C02-1AB080FABF0D}"/>
                </a:ext>
              </a:extLst>
            </p:cNvPr>
            <p:cNvSpPr/>
            <p:nvPr/>
          </p:nvSpPr>
          <p:spPr>
            <a:xfrm flipV="1">
              <a:off x="8419540" y="-14257"/>
              <a:ext cx="2108019" cy="1736109"/>
            </a:xfrm>
            <a:prstGeom prst="triangle">
              <a:avLst/>
            </a:prstGeom>
            <a:solidFill>
              <a:srgbClr val="00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48" name="Picture 47">
            <a:extLst>
              <a:ext uri="{FF2B5EF4-FFF2-40B4-BE49-F238E27FC236}">
                <a16:creationId xmlns:a16="http://schemas.microsoft.com/office/drawing/2014/main" id="{19629AB7-D1CE-4781-BDF1-5B6C72BB46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3323">
            <a:off x="177363" y="3815414"/>
            <a:ext cx="2693270" cy="2693270"/>
          </a:xfrm>
          <a:prstGeom prst="rect">
            <a:avLst/>
          </a:prstGeom>
          <a:effectLst>
            <a:outerShdw dist="50800" dir="7200000" sx="101000" sy="101000" algn="ctr" rotWithShape="0">
              <a:srgbClr val="000000">
                <a:alpha val="86000"/>
              </a:srgbClr>
            </a:outerShdw>
            <a:reflection blurRad="812800" endPos="0" dist="520700" dir="5400000" sy="-100000" algn="bl" rotWithShape="0"/>
          </a:effectLst>
        </p:spPr>
      </p:pic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85FE740D-BC13-4D27-A6FE-D6508DEFC23B}"/>
              </a:ext>
            </a:extLst>
          </p:cNvPr>
          <p:cNvSpPr/>
          <p:nvPr/>
        </p:nvSpPr>
        <p:spPr>
          <a:xfrm flipH="1">
            <a:off x="6091652" y="4236034"/>
            <a:ext cx="6114017" cy="2648299"/>
          </a:xfrm>
          <a:prstGeom prst="rtTriangle">
            <a:avLst/>
          </a:prstGeom>
          <a:gradFill>
            <a:gsLst>
              <a:gs pos="100000">
                <a:schemeClr val="accent1">
                  <a:lumMod val="60000"/>
                  <a:lumOff val="40000"/>
                  <a:alpha val="41000"/>
                </a:schemeClr>
              </a:gs>
              <a:gs pos="43000">
                <a:schemeClr val="bg1">
                  <a:alpha val="52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IN" sz="2000" b="1" i="1" dirty="0">
                <a:ln w="0"/>
                <a:gradFill>
                  <a:gsLst>
                    <a:gs pos="10000">
                      <a:schemeClr val="tx1"/>
                    </a:gs>
                    <a:gs pos="100000">
                      <a:srgbClr val="0070C0"/>
                    </a:gs>
                    <a:gs pos="100000">
                      <a:srgbClr val="8BB0D6"/>
                    </a:gs>
                    <a:gs pos="59000">
                      <a:srgbClr val="001F5C"/>
                    </a:gs>
                    <a:gs pos="53000">
                      <a:srgbClr val="001236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Narkisim" panose="020E0502050101010101" pitchFamily="34" charset="-79"/>
                <a:cs typeface="Narkisim" panose="020E0502050101010101" pitchFamily="34" charset="-79"/>
              </a:rPr>
              <a:t> </a:t>
            </a:r>
            <a:endParaRPr lang="en-IN" b="1" i="1" dirty="0">
              <a:ln w="0"/>
              <a:gradFill>
                <a:gsLst>
                  <a:gs pos="10000">
                    <a:schemeClr val="tx1"/>
                  </a:gs>
                  <a:gs pos="100000">
                    <a:srgbClr val="0070C0"/>
                  </a:gs>
                  <a:gs pos="100000">
                    <a:srgbClr val="8BB0D6"/>
                  </a:gs>
                  <a:gs pos="59000">
                    <a:srgbClr val="001F5C"/>
                  </a:gs>
                  <a:gs pos="53000">
                    <a:srgbClr val="001236"/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Narkisim" panose="020E0502050101010101" pitchFamily="34" charset="-79"/>
              <a:cs typeface="Narkisim" panose="020E0502050101010101" pitchFamily="34" charset="-79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4040A7B-93C8-40C3-BCE0-F94E5D91B1D6}"/>
              </a:ext>
            </a:extLst>
          </p:cNvPr>
          <p:cNvSpPr txBox="1"/>
          <p:nvPr/>
        </p:nvSpPr>
        <p:spPr>
          <a:xfrm>
            <a:off x="8694287" y="6135861"/>
            <a:ext cx="37650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i="1" dirty="0">
                <a:ln w="0"/>
                <a:gradFill>
                  <a:gsLst>
                    <a:gs pos="10000">
                      <a:schemeClr val="tx1"/>
                    </a:gs>
                    <a:gs pos="100000">
                      <a:srgbClr val="0070C0"/>
                    </a:gs>
                    <a:gs pos="100000">
                      <a:srgbClr val="8BB0D6"/>
                    </a:gs>
                    <a:gs pos="59000">
                      <a:srgbClr val="001F5C"/>
                    </a:gs>
                    <a:gs pos="53000">
                      <a:srgbClr val="001236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Narkisim" panose="020E0502050101010101" pitchFamily="34" charset="-79"/>
                <a:cs typeface="Narkisim" panose="020E0502050101010101" pitchFamily="34" charset="-79"/>
              </a:rPr>
              <a:t>Bianca-Valentina Dumitriu</a:t>
            </a:r>
          </a:p>
          <a:p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20FFE8F-8023-418D-AB8F-CC10A0A65509}"/>
              </a:ext>
            </a:extLst>
          </p:cNvPr>
          <p:cNvCxnSpPr/>
          <p:nvPr/>
        </p:nvCxnSpPr>
        <p:spPr>
          <a:xfrm>
            <a:off x="5414749" y="5059812"/>
            <a:ext cx="1367989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264BC8F-6C9B-4912-AD37-0C5A95640A97}"/>
              </a:ext>
            </a:extLst>
          </p:cNvPr>
          <p:cNvCxnSpPr/>
          <p:nvPr/>
        </p:nvCxnSpPr>
        <p:spPr>
          <a:xfrm>
            <a:off x="5377696" y="4507476"/>
            <a:ext cx="136798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mb 14">
            <a:extLst>
              <a:ext uri="{FF2B5EF4-FFF2-40B4-BE49-F238E27FC236}">
                <a16:creationId xmlns:a16="http://schemas.microsoft.com/office/drawing/2014/main" id="{87A2DD04-A58D-42B5-A72D-244548E0AD1D}"/>
              </a:ext>
            </a:extLst>
          </p:cNvPr>
          <p:cNvSpPr/>
          <p:nvPr/>
        </p:nvSpPr>
        <p:spPr>
          <a:xfrm>
            <a:off x="6101411" y="2166787"/>
            <a:ext cx="2546896" cy="262537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mb 35">
            <a:extLst>
              <a:ext uri="{FF2B5EF4-FFF2-40B4-BE49-F238E27FC236}">
                <a16:creationId xmlns:a16="http://schemas.microsoft.com/office/drawing/2014/main" id="{5A4C0E6A-D12A-439F-94C0-4D351DFD2473}"/>
              </a:ext>
            </a:extLst>
          </p:cNvPr>
          <p:cNvSpPr/>
          <p:nvPr/>
        </p:nvSpPr>
        <p:spPr>
          <a:xfrm>
            <a:off x="3524861" y="2167788"/>
            <a:ext cx="2555669" cy="261370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Image result for python vector">
            <a:extLst>
              <a:ext uri="{FF2B5EF4-FFF2-40B4-BE49-F238E27FC236}">
                <a16:creationId xmlns:a16="http://schemas.microsoft.com/office/drawing/2014/main" id="{2CA7DB12-C1F6-4935-813C-AC08FD087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9104" y="1465171"/>
            <a:ext cx="1467708" cy="146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3533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67D9C32-B51D-4ED7-8749-03457AA5EC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000">
                <a:schemeClr val="bg1">
                  <a:lumMod val="50000"/>
                </a:schemeClr>
              </a:gs>
              <a:gs pos="77000">
                <a:schemeClr val="tx1">
                  <a:alpha val="81000"/>
                  <a:lumMod val="28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950A248-3309-4FB5-826B-C75B7A78803D}"/>
              </a:ext>
            </a:extLst>
          </p:cNvPr>
          <p:cNvSpPr/>
          <p:nvPr/>
        </p:nvSpPr>
        <p:spPr>
          <a:xfrm>
            <a:off x="8400670" y="-361239"/>
            <a:ext cx="3791332" cy="4402297"/>
          </a:xfrm>
          <a:custGeom>
            <a:avLst/>
            <a:gdLst>
              <a:gd name="connsiteX0" fmla="*/ 515787 w 3587087"/>
              <a:gd name="connsiteY0" fmla="*/ 0 h 4041058"/>
              <a:gd name="connsiteX1" fmla="*/ 1001384 w 3587087"/>
              <a:gd name="connsiteY1" fmla="*/ 0 h 4041058"/>
              <a:gd name="connsiteX2" fmla="*/ 998439 w 3587087"/>
              <a:gd name="connsiteY2" fmla="*/ 2677 h 4041058"/>
              <a:gd name="connsiteX3" fmla="*/ 368846 w 3587087"/>
              <a:gd name="connsiteY3" fmla="*/ 1522648 h 4041058"/>
              <a:gd name="connsiteX4" fmla="*/ 2518410 w 3587087"/>
              <a:gd name="connsiteY4" fmla="*/ 3672212 h 4041058"/>
              <a:gd name="connsiteX5" fmla="*/ 3543020 w 3587087"/>
              <a:gd name="connsiteY5" fmla="*/ 3412771 h 4041058"/>
              <a:gd name="connsiteX6" fmla="*/ 3587087 w 3587087"/>
              <a:gd name="connsiteY6" fmla="*/ 3386000 h 4041058"/>
              <a:gd name="connsiteX7" fmla="*/ 3587087 w 3587087"/>
              <a:gd name="connsiteY7" fmla="*/ 3800565 h 4041058"/>
              <a:gd name="connsiteX8" fmla="*/ 3498689 w 3587087"/>
              <a:gd name="connsiteY8" fmla="*/ 3843149 h 4041058"/>
              <a:gd name="connsiteX9" fmla="*/ 2518410 w 3587087"/>
              <a:gd name="connsiteY9" fmla="*/ 4041058 h 4041058"/>
              <a:gd name="connsiteX10" fmla="*/ 0 w 3587087"/>
              <a:gd name="connsiteY10" fmla="*/ 1522648 h 4041058"/>
              <a:gd name="connsiteX11" fmla="*/ 430105 w 3587087"/>
              <a:gd name="connsiteY11" fmla="*/ 114581 h 4041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7087" h="4041058">
                <a:moveTo>
                  <a:pt x="515787" y="0"/>
                </a:moveTo>
                <a:lnTo>
                  <a:pt x="1001384" y="0"/>
                </a:lnTo>
                <a:lnTo>
                  <a:pt x="998439" y="2677"/>
                </a:lnTo>
                <a:cubicBezTo>
                  <a:pt x="609444" y="391672"/>
                  <a:pt x="368846" y="929063"/>
                  <a:pt x="368846" y="1522648"/>
                </a:cubicBezTo>
                <a:cubicBezTo>
                  <a:pt x="368846" y="2709819"/>
                  <a:pt x="1331239" y="3672212"/>
                  <a:pt x="2518410" y="3672212"/>
                </a:cubicBezTo>
                <a:cubicBezTo>
                  <a:pt x="2889401" y="3672212"/>
                  <a:pt x="3238441" y="3578228"/>
                  <a:pt x="3543020" y="3412771"/>
                </a:cubicBezTo>
                <a:lnTo>
                  <a:pt x="3587087" y="3386000"/>
                </a:lnTo>
                <a:lnTo>
                  <a:pt x="3587087" y="3800565"/>
                </a:lnTo>
                <a:lnTo>
                  <a:pt x="3498689" y="3843149"/>
                </a:lnTo>
                <a:cubicBezTo>
                  <a:pt x="3197390" y="3970587"/>
                  <a:pt x="2866130" y="4041058"/>
                  <a:pt x="2518410" y="4041058"/>
                </a:cubicBezTo>
                <a:cubicBezTo>
                  <a:pt x="1127531" y="4041058"/>
                  <a:pt x="0" y="2913527"/>
                  <a:pt x="0" y="1522648"/>
                </a:cubicBezTo>
                <a:cubicBezTo>
                  <a:pt x="0" y="1001068"/>
                  <a:pt x="158559" y="516522"/>
                  <a:pt x="430105" y="114581"/>
                </a:cubicBezTo>
                <a:close/>
              </a:path>
            </a:pathLst>
          </a:custGeom>
          <a:solidFill>
            <a:schemeClr val="bg1">
              <a:alpha val="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632F037-99EB-469E-B2B8-E60E2183A7E8}"/>
              </a:ext>
            </a:extLst>
          </p:cNvPr>
          <p:cNvSpPr/>
          <p:nvPr/>
        </p:nvSpPr>
        <p:spPr>
          <a:xfrm>
            <a:off x="26426" y="-160637"/>
            <a:ext cx="5399014" cy="7238770"/>
          </a:xfrm>
          <a:custGeom>
            <a:avLst/>
            <a:gdLst>
              <a:gd name="connsiteX0" fmla="*/ 2080260 w 5425440"/>
              <a:gd name="connsiteY0" fmla="*/ 0 h 6442710"/>
              <a:gd name="connsiteX1" fmla="*/ 5425440 w 5425440"/>
              <a:gd name="connsiteY1" fmla="*/ 3345180 h 6442710"/>
              <a:gd name="connsiteX2" fmla="*/ 3382355 w 5425440"/>
              <a:gd name="connsiteY2" fmla="*/ 6427480 h 6442710"/>
              <a:gd name="connsiteX3" fmla="*/ 3340742 w 5425440"/>
              <a:gd name="connsiteY3" fmla="*/ 6442710 h 6442710"/>
              <a:gd name="connsiteX4" fmla="*/ 817962 w 5425440"/>
              <a:gd name="connsiteY4" fmla="*/ 6442710 h 6442710"/>
              <a:gd name="connsiteX5" fmla="*/ 629986 w 5425440"/>
              <a:gd name="connsiteY5" fmla="*/ 6360489 h 6442710"/>
              <a:gd name="connsiteX6" fmla="*/ 209938 w 5425440"/>
              <a:gd name="connsiteY6" fmla="*/ 6119056 h 6442710"/>
              <a:gd name="connsiteX7" fmla="*/ 0 w 5425440"/>
              <a:gd name="connsiteY7" fmla="*/ 5962067 h 6442710"/>
              <a:gd name="connsiteX8" fmla="*/ 0 w 5425440"/>
              <a:gd name="connsiteY8" fmla="*/ 5296700 h 6442710"/>
              <a:gd name="connsiteX9" fmla="*/ 61297 w 5425440"/>
              <a:gd name="connsiteY9" fmla="*/ 5364143 h 6442710"/>
              <a:gd name="connsiteX10" fmla="*/ 2080260 w 5425440"/>
              <a:gd name="connsiteY10" fmla="*/ 6200425 h 6442710"/>
              <a:gd name="connsiteX11" fmla="*/ 4935505 w 5425440"/>
              <a:gd name="connsiteY11" fmla="*/ 3345180 h 6442710"/>
              <a:gd name="connsiteX12" fmla="*/ 2080260 w 5425440"/>
              <a:gd name="connsiteY12" fmla="*/ 489935 h 6442710"/>
              <a:gd name="connsiteX13" fmla="*/ 61297 w 5425440"/>
              <a:gd name="connsiteY13" fmla="*/ 1326217 h 6442710"/>
              <a:gd name="connsiteX14" fmla="*/ 0 w 5425440"/>
              <a:gd name="connsiteY14" fmla="*/ 1393661 h 6442710"/>
              <a:gd name="connsiteX15" fmla="*/ 0 w 5425440"/>
              <a:gd name="connsiteY15" fmla="*/ 728293 h 6442710"/>
              <a:gd name="connsiteX16" fmla="*/ 209938 w 5425440"/>
              <a:gd name="connsiteY16" fmla="*/ 571304 h 6442710"/>
              <a:gd name="connsiteX17" fmla="*/ 2080260 w 5425440"/>
              <a:gd name="connsiteY17" fmla="*/ 0 h 6442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25440" h="6442710">
                <a:moveTo>
                  <a:pt x="2080260" y="0"/>
                </a:moveTo>
                <a:cubicBezTo>
                  <a:pt x="3927752" y="0"/>
                  <a:pt x="5425440" y="1497688"/>
                  <a:pt x="5425440" y="3345180"/>
                </a:cubicBezTo>
                <a:cubicBezTo>
                  <a:pt x="5425440" y="4730799"/>
                  <a:pt x="4582991" y="5919654"/>
                  <a:pt x="3382355" y="6427480"/>
                </a:cubicBezTo>
                <a:lnTo>
                  <a:pt x="3340742" y="6442710"/>
                </a:lnTo>
                <a:lnTo>
                  <a:pt x="817962" y="6442710"/>
                </a:lnTo>
                <a:lnTo>
                  <a:pt x="629986" y="6360489"/>
                </a:lnTo>
                <a:cubicBezTo>
                  <a:pt x="483743" y="6290022"/>
                  <a:pt x="343412" y="6209229"/>
                  <a:pt x="209938" y="6119056"/>
                </a:cubicBezTo>
                <a:lnTo>
                  <a:pt x="0" y="5962067"/>
                </a:lnTo>
                <a:lnTo>
                  <a:pt x="0" y="5296700"/>
                </a:lnTo>
                <a:lnTo>
                  <a:pt x="61297" y="5364143"/>
                </a:lnTo>
                <a:cubicBezTo>
                  <a:pt x="577995" y="5880841"/>
                  <a:pt x="1291806" y="6200425"/>
                  <a:pt x="2080260" y="6200425"/>
                </a:cubicBezTo>
                <a:cubicBezTo>
                  <a:pt x="3657168" y="6200425"/>
                  <a:pt x="4935505" y="4922088"/>
                  <a:pt x="4935505" y="3345180"/>
                </a:cubicBezTo>
                <a:cubicBezTo>
                  <a:pt x="4935505" y="1768272"/>
                  <a:pt x="3657168" y="489935"/>
                  <a:pt x="2080260" y="489935"/>
                </a:cubicBezTo>
                <a:cubicBezTo>
                  <a:pt x="1291806" y="489935"/>
                  <a:pt x="577995" y="809519"/>
                  <a:pt x="61297" y="1326217"/>
                </a:cubicBezTo>
                <a:lnTo>
                  <a:pt x="0" y="1393661"/>
                </a:lnTo>
                <a:lnTo>
                  <a:pt x="0" y="728293"/>
                </a:lnTo>
                <a:lnTo>
                  <a:pt x="209938" y="571304"/>
                </a:lnTo>
                <a:cubicBezTo>
                  <a:pt x="743832" y="210613"/>
                  <a:pt x="1387451" y="0"/>
                  <a:pt x="2080260" y="0"/>
                </a:cubicBezTo>
                <a:close/>
              </a:path>
            </a:pathLst>
          </a:custGeom>
          <a:solidFill>
            <a:schemeClr val="bg1">
              <a:alpha val="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BA5DEF-ED44-4766-9A16-71BC57C72125}"/>
              </a:ext>
            </a:extLst>
          </p:cNvPr>
          <p:cNvSpPr/>
          <p:nvPr/>
        </p:nvSpPr>
        <p:spPr>
          <a:xfrm>
            <a:off x="920122" y="1067935"/>
            <a:ext cx="2663486" cy="5790065"/>
          </a:xfrm>
          <a:prstGeom prst="rect">
            <a:avLst/>
          </a:prstGeom>
          <a:blipFill dpi="0" rotWithShape="1">
            <a:blip r:embed="rId3"/>
            <a:srcRect/>
            <a:stretch>
              <a:fillRect l="-63000" r="-7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3578D-9C54-4ACD-9213-464662D1951B}"/>
              </a:ext>
            </a:extLst>
          </p:cNvPr>
          <p:cNvSpPr/>
          <p:nvPr/>
        </p:nvSpPr>
        <p:spPr>
          <a:xfrm>
            <a:off x="3435051" y="1067935"/>
            <a:ext cx="2663486" cy="5790065"/>
          </a:xfrm>
          <a:prstGeom prst="rect">
            <a:avLst/>
          </a:prstGeom>
          <a:blipFill dpi="0" rotWithShape="1">
            <a:blip r:embed="rId4"/>
            <a:srcRect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FD0DA1E-C2AC-470F-8544-08323A45EC49}"/>
              </a:ext>
            </a:extLst>
          </p:cNvPr>
          <p:cNvSpPr/>
          <p:nvPr/>
        </p:nvSpPr>
        <p:spPr>
          <a:xfrm>
            <a:off x="5949980" y="1067935"/>
            <a:ext cx="2663486" cy="5790065"/>
          </a:xfrm>
          <a:prstGeom prst="rect">
            <a:avLst/>
          </a:prstGeom>
          <a:blipFill>
            <a:blip r:embed="rId5"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DCD78C-C1D3-4AC2-BB22-994AB9BD2C5D}"/>
              </a:ext>
            </a:extLst>
          </p:cNvPr>
          <p:cNvSpPr/>
          <p:nvPr/>
        </p:nvSpPr>
        <p:spPr>
          <a:xfrm>
            <a:off x="8464909" y="1067935"/>
            <a:ext cx="2663486" cy="5790065"/>
          </a:xfrm>
          <a:prstGeom prst="rect">
            <a:avLst/>
          </a:prstGeom>
          <a:blipFill>
            <a:blip r:embed="rId6"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28F9C7-7698-44C7-860F-E92B65C8E5AB}"/>
              </a:ext>
            </a:extLst>
          </p:cNvPr>
          <p:cNvSpPr/>
          <p:nvPr/>
        </p:nvSpPr>
        <p:spPr>
          <a:xfrm>
            <a:off x="3435051" y="1067935"/>
            <a:ext cx="2663486" cy="5790065"/>
          </a:xfrm>
          <a:prstGeom prst="rect">
            <a:avLst/>
          </a:prstGeom>
          <a:solidFill>
            <a:srgbClr val="00B05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C93378-E6F0-479B-911E-A5A4742FDBD2}"/>
              </a:ext>
            </a:extLst>
          </p:cNvPr>
          <p:cNvSpPr/>
          <p:nvPr/>
        </p:nvSpPr>
        <p:spPr>
          <a:xfrm>
            <a:off x="6034298" y="1067935"/>
            <a:ext cx="2579168" cy="5790065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740F5A-6F0D-4608-AAD1-BBF975752DFE}"/>
              </a:ext>
            </a:extLst>
          </p:cNvPr>
          <p:cNvSpPr/>
          <p:nvPr/>
        </p:nvSpPr>
        <p:spPr>
          <a:xfrm>
            <a:off x="8464909" y="1067935"/>
            <a:ext cx="2663486" cy="5790065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BE8837-063D-4437-9DCA-864288A60C21}"/>
              </a:ext>
            </a:extLst>
          </p:cNvPr>
          <p:cNvSpPr/>
          <p:nvPr/>
        </p:nvSpPr>
        <p:spPr>
          <a:xfrm>
            <a:off x="490528" y="5871231"/>
            <a:ext cx="11675045" cy="1000414"/>
          </a:xfrm>
          <a:prstGeom prst="rect">
            <a:avLst/>
          </a:prstGeom>
          <a:gradFill flip="none" rotWithShape="1">
            <a:gsLst>
              <a:gs pos="0">
                <a:srgbClr val="1C232C">
                  <a:alpha val="0"/>
                </a:srgbClr>
              </a:gs>
              <a:gs pos="89000">
                <a:srgbClr val="222A35">
                  <a:alpha val="89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990D4E-F13D-4E80-AFD8-F34A8FAA58EC}"/>
              </a:ext>
            </a:extLst>
          </p:cNvPr>
          <p:cNvSpPr txBox="1"/>
          <p:nvPr/>
        </p:nvSpPr>
        <p:spPr>
          <a:xfrm>
            <a:off x="3802219" y="2327823"/>
            <a:ext cx="20134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u="sng" spc="300" dirty="0">
                <a:latin typeface="Adobe Caslon Pro Bold" panose="0205070206050A020403" pitchFamily="18" charset="0"/>
                <a:cs typeface="Adobe Arabic" panose="02040503050201020203" pitchFamily="18" charset="-78"/>
              </a:rPr>
              <a:t>Web development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D96D70-2601-4880-B6DE-BAFDA1A3136D}"/>
              </a:ext>
            </a:extLst>
          </p:cNvPr>
          <p:cNvSpPr txBox="1"/>
          <p:nvPr/>
        </p:nvSpPr>
        <p:spPr>
          <a:xfrm>
            <a:off x="6299740" y="3488748"/>
            <a:ext cx="20134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AI</a:t>
            </a:r>
            <a:endParaRPr lang="en-IN" sz="2000" spc="300" dirty="0">
              <a:solidFill>
                <a:schemeClr val="bg1">
                  <a:lumMod val="95000"/>
                </a:schemeClr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BA5C66-A470-4450-B677-3E5785ED5CED}"/>
              </a:ext>
            </a:extLst>
          </p:cNvPr>
          <p:cNvSpPr txBox="1"/>
          <p:nvPr/>
        </p:nvSpPr>
        <p:spPr>
          <a:xfrm>
            <a:off x="8838542" y="3456283"/>
            <a:ext cx="2237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spc="300" dirty="0">
                <a:solidFill>
                  <a:schemeClr val="bg1">
                    <a:lumMod val="85000"/>
                  </a:schemeClr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Networking and communications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231776E-8D39-4816-A1F6-0EAA20B0C38E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287" y="1203205"/>
            <a:ext cx="1044299" cy="10442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1B60BDB-3181-4522-9AC1-FF4BF3A53EE7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690" y="1318052"/>
            <a:ext cx="987027" cy="98702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9C3CC5D-3AEF-4FBB-ABA2-D156293B4A1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619" y="1455528"/>
            <a:ext cx="1162201" cy="70788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6042E31-4006-4616-A000-91193E42FB45}"/>
              </a:ext>
            </a:extLst>
          </p:cNvPr>
          <p:cNvSpPr/>
          <p:nvPr/>
        </p:nvSpPr>
        <p:spPr>
          <a:xfrm>
            <a:off x="827174" y="1068959"/>
            <a:ext cx="2663486" cy="5790065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5E2E26F-F0F6-4281-A2E6-24BFC037B799}"/>
              </a:ext>
            </a:extLst>
          </p:cNvPr>
          <p:cNvSpPr/>
          <p:nvPr/>
        </p:nvSpPr>
        <p:spPr>
          <a:xfrm>
            <a:off x="-2" y="0"/>
            <a:ext cx="12192002" cy="6893836"/>
          </a:xfrm>
          <a:custGeom>
            <a:avLst/>
            <a:gdLst>
              <a:gd name="connsiteX0" fmla="*/ 76192 w 12192000"/>
              <a:gd name="connsiteY0" fmla="*/ 76192 h 6858000"/>
              <a:gd name="connsiteX1" fmla="*/ 76192 w 12192000"/>
              <a:gd name="connsiteY1" fmla="*/ 6781808 h 6858000"/>
              <a:gd name="connsiteX2" fmla="*/ 1157103 w 12192000"/>
              <a:gd name="connsiteY2" fmla="*/ 6781808 h 6858000"/>
              <a:gd name="connsiteX3" fmla="*/ 1736849 w 12192000"/>
              <a:gd name="connsiteY3" fmla="*/ 6309360 h 6858000"/>
              <a:gd name="connsiteX4" fmla="*/ 10455151 w 12192000"/>
              <a:gd name="connsiteY4" fmla="*/ 6309360 h 6858000"/>
              <a:gd name="connsiteX5" fmla="*/ 11034897 w 12192000"/>
              <a:gd name="connsiteY5" fmla="*/ 6781808 h 6858000"/>
              <a:gd name="connsiteX6" fmla="*/ 12115808 w 12192000"/>
              <a:gd name="connsiteY6" fmla="*/ 6781808 h 6858000"/>
              <a:gd name="connsiteX7" fmla="*/ 12115808 w 12192000"/>
              <a:gd name="connsiteY7" fmla="*/ 76192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11128393 w 12192000"/>
              <a:gd name="connsiteY11" fmla="*/ 6858000 h 6858000"/>
              <a:gd name="connsiteX12" fmla="*/ 1063607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76192" y="76192"/>
                </a:moveTo>
                <a:lnTo>
                  <a:pt x="76192" y="6781808"/>
                </a:lnTo>
                <a:lnTo>
                  <a:pt x="1157103" y="6781808"/>
                </a:lnTo>
                <a:lnTo>
                  <a:pt x="1736849" y="6309360"/>
                </a:lnTo>
                <a:lnTo>
                  <a:pt x="10455151" y="6309360"/>
                </a:lnTo>
                <a:lnTo>
                  <a:pt x="11034897" y="6781808"/>
                </a:lnTo>
                <a:lnTo>
                  <a:pt x="12115808" y="6781808"/>
                </a:lnTo>
                <a:lnTo>
                  <a:pt x="12115808" y="7619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128393" y="6858000"/>
                </a:lnTo>
                <a:lnTo>
                  <a:pt x="1063607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90000">
                <a:schemeClr val="tx1">
                  <a:lumMod val="50000"/>
                  <a:lumOff val="50000"/>
                </a:schemeClr>
              </a:gs>
              <a:gs pos="76438">
                <a:schemeClr val="bg1">
                  <a:lumMod val="85000"/>
                </a:schemeClr>
              </a:gs>
              <a:gs pos="24000">
                <a:schemeClr val="bg1">
                  <a:lumMod val="95000"/>
                </a:schemeClr>
              </a:gs>
              <a:gs pos="10000">
                <a:schemeClr val="tx1">
                  <a:lumMod val="50000"/>
                  <a:lumOff val="50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6B5760C-383C-4F49-8422-3A1ED2B932B5}"/>
              </a:ext>
            </a:extLst>
          </p:cNvPr>
          <p:cNvPicPr>
            <a:picLocks noChangeAspect="1"/>
          </p:cNvPicPr>
          <p:nvPr/>
        </p:nvPicPr>
        <p:blipFill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795" y="1242968"/>
            <a:ext cx="1054070" cy="105407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904437F-64F6-4791-ADE6-3D239DC8A7A5}"/>
              </a:ext>
            </a:extLst>
          </p:cNvPr>
          <p:cNvSpPr txBox="1"/>
          <p:nvPr/>
        </p:nvSpPr>
        <p:spPr>
          <a:xfrm>
            <a:off x="3685782" y="3888858"/>
            <a:ext cx="2013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dobe Hebrew" panose="02040503050201020203" pitchFamily="18" charset="-79"/>
                <a:cs typeface="Adobe Hebrew" panose="02040503050201020203" pitchFamily="18" charset="-79"/>
              </a:rPr>
              <a:t>Django and Flask</a:t>
            </a:r>
          </a:p>
        </p:txBody>
      </p:sp>
      <p:sp>
        <p:nvSpPr>
          <p:cNvPr id="27" name="TextBox 15">
            <a:extLst>
              <a:ext uri="{FF2B5EF4-FFF2-40B4-BE49-F238E27FC236}">
                <a16:creationId xmlns:a16="http://schemas.microsoft.com/office/drawing/2014/main" id="{0EA0E34A-4D7C-44D7-AEBB-0B0270F655DF}"/>
              </a:ext>
            </a:extLst>
          </p:cNvPr>
          <p:cNvSpPr txBox="1"/>
          <p:nvPr/>
        </p:nvSpPr>
        <p:spPr>
          <a:xfrm>
            <a:off x="1176096" y="2332874"/>
            <a:ext cx="20134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u="sng" spc="300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Big Data</a:t>
            </a:r>
          </a:p>
          <a:p>
            <a:pPr algn="ctr"/>
            <a:r>
              <a:rPr lang="en-IN" sz="1600" b="1" u="sng" spc="300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and</a:t>
            </a:r>
          </a:p>
          <a:p>
            <a:pPr algn="ctr"/>
            <a:r>
              <a:rPr lang="en-IN" sz="1600" b="1" u="sng" spc="300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IoT</a:t>
            </a:r>
          </a:p>
        </p:txBody>
      </p:sp>
      <p:sp>
        <p:nvSpPr>
          <p:cNvPr id="28" name="TextBox 46">
            <a:extLst>
              <a:ext uri="{FF2B5EF4-FFF2-40B4-BE49-F238E27FC236}">
                <a16:creationId xmlns:a16="http://schemas.microsoft.com/office/drawing/2014/main" id="{A531C928-458E-491E-A1F1-5400122969A0}"/>
              </a:ext>
            </a:extLst>
          </p:cNvPr>
          <p:cNvSpPr txBox="1"/>
          <p:nvPr/>
        </p:nvSpPr>
        <p:spPr>
          <a:xfrm>
            <a:off x="1206098" y="3617691"/>
            <a:ext cx="201346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 </a:t>
            </a:r>
            <a:endParaRPr lang="en-US" sz="1400" b="1" dirty="0">
              <a:solidFill>
                <a:schemeClr val="bg1"/>
              </a:solidFill>
              <a:latin typeface="Adobe Hebrew" panose="02040503050201020203" pitchFamily="18" charset="-79"/>
              <a:cs typeface="Adobe Hebrew" panose="02040503050201020203" pitchFamily="18" charset="-79"/>
            </a:endParaRP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Create automated, predictive technology</a:t>
            </a:r>
          </a:p>
        </p:txBody>
      </p:sp>
    </p:spTree>
    <p:extLst>
      <p:ext uri="{BB962C8B-B14F-4D97-AF65-F5344CB8AC3E}">
        <p14:creationId xmlns:p14="http://schemas.microsoft.com/office/powerpoint/2010/main" val="2665674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Image result for python web development">
            <a:extLst>
              <a:ext uri="{FF2B5EF4-FFF2-40B4-BE49-F238E27FC236}">
                <a16:creationId xmlns:a16="http://schemas.microsoft.com/office/drawing/2014/main" id="{1F5BC737-B1D7-45D9-9335-4E91DFEE4C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3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795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Related image">
            <a:extLst>
              <a:ext uri="{FF2B5EF4-FFF2-40B4-BE49-F238E27FC236}">
                <a16:creationId xmlns:a16="http://schemas.microsoft.com/office/drawing/2014/main" id="{92830BE8-DFD6-4AC3-9271-631512CCD5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016"/>
          <a:stretch/>
        </p:blipFill>
        <p:spPr bwMode="auto">
          <a:xfrm>
            <a:off x="0" y="264931"/>
            <a:ext cx="12192000" cy="5965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16" name="Freeform: Shape 70">
            <a:extLst>
              <a:ext uri="{FF2B5EF4-FFF2-40B4-BE49-F238E27FC236}">
                <a16:creationId xmlns:a16="http://schemas.microsoft.com/office/drawing/2014/main" id="{8FF5081D-6F37-4BB4-B5EA-A11692358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3467 h 6858000"/>
              <a:gd name="connsiteX1" fmla="*/ 643467 w 12192000"/>
              <a:gd name="connsiteY1" fmla="*/ 6214533 h 6858000"/>
              <a:gd name="connsiteX2" fmla="*/ 11548533 w 12192000"/>
              <a:gd name="connsiteY2" fmla="*/ 6214533 h 6858000"/>
              <a:gd name="connsiteX3" fmla="*/ 11548533 w 12192000"/>
              <a:gd name="connsiteY3" fmla="*/ 643467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3467"/>
                </a:moveTo>
                <a:lnTo>
                  <a:pt x="643467" y="6214533"/>
                </a:lnTo>
                <a:lnTo>
                  <a:pt x="11548533" y="6214533"/>
                </a:lnTo>
                <a:lnTo>
                  <a:pt x="11548533" y="64346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B4D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17" name="Rectangle 72">
            <a:extLst>
              <a:ext uri="{FF2B5EF4-FFF2-40B4-BE49-F238E27FC236}">
                <a16:creationId xmlns:a16="http://schemas.microsoft.com/office/drawing/2014/main" id="{B8DC041D-D1C3-4296-85D0-23923F3A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627698"/>
            <a:ext cx="10915650" cy="5602605"/>
          </a:xfrm>
          <a:prstGeom prst="rect">
            <a:avLst/>
          </a:prstGeom>
          <a:noFill/>
          <a:ln w="44450" cap="sq" cmpd="dbl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0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67D9C32-B51D-4ED7-8749-03457AA5EC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000">
                <a:schemeClr val="bg1">
                  <a:lumMod val="50000"/>
                </a:schemeClr>
              </a:gs>
              <a:gs pos="77000">
                <a:schemeClr val="tx1">
                  <a:alpha val="81000"/>
                  <a:lumMod val="28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950A248-3309-4FB5-826B-C75B7A78803D}"/>
              </a:ext>
            </a:extLst>
          </p:cNvPr>
          <p:cNvSpPr/>
          <p:nvPr/>
        </p:nvSpPr>
        <p:spPr>
          <a:xfrm>
            <a:off x="8400670" y="-361239"/>
            <a:ext cx="3791332" cy="4402297"/>
          </a:xfrm>
          <a:custGeom>
            <a:avLst/>
            <a:gdLst>
              <a:gd name="connsiteX0" fmla="*/ 515787 w 3587087"/>
              <a:gd name="connsiteY0" fmla="*/ 0 h 4041058"/>
              <a:gd name="connsiteX1" fmla="*/ 1001384 w 3587087"/>
              <a:gd name="connsiteY1" fmla="*/ 0 h 4041058"/>
              <a:gd name="connsiteX2" fmla="*/ 998439 w 3587087"/>
              <a:gd name="connsiteY2" fmla="*/ 2677 h 4041058"/>
              <a:gd name="connsiteX3" fmla="*/ 368846 w 3587087"/>
              <a:gd name="connsiteY3" fmla="*/ 1522648 h 4041058"/>
              <a:gd name="connsiteX4" fmla="*/ 2518410 w 3587087"/>
              <a:gd name="connsiteY4" fmla="*/ 3672212 h 4041058"/>
              <a:gd name="connsiteX5" fmla="*/ 3543020 w 3587087"/>
              <a:gd name="connsiteY5" fmla="*/ 3412771 h 4041058"/>
              <a:gd name="connsiteX6" fmla="*/ 3587087 w 3587087"/>
              <a:gd name="connsiteY6" fmla="*/ 3386000 h 4041058"/>
              <a:gd name="connsiteX7" fmla="*/ 3587087 w 3587087"/>
              <a:gd name="connsiteY7" fmla="*/ 3800565 h 4041058"/>
              <a:gd name="connsiteX8" fmla="*/ 3498689 w 3587087"/>
              <a:gd name="connsiteY8" fmla="*/ 3843149 h 4041058"/>
              <a:gd name="connsiteX9" fmla="*/ 2518410 w 3587087"/>
              <a:gd name="connsiteY9" fmla="*/ 4041058 h 4041058"/>
              <a:gd name="connsiteX10" fmla="*/ 0 w 3587087"/>
              <a:gd name="connsiteY10" fmla="*/ 1522648 h 4041058"/>
              <a:gd name="connsiteX11" fmla="*/ 430105 w 3587087"/>
              <a:gd name="connsiteY11" fmla="*/ 114581 h 4041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7087" h="4041058">
                <a:moveTo>
                  <a:pt x="515787" y="0"/>
                </a:moveTo>
                <a:lnTo>
                  <a:pt x="1001384" y="0"/>
                </a:lnTo>
                <a:lnTo>
                  <a:pt x="998439" y="2677"/>
                </a:lnTo>
                <a:cubicBezTo>
                  <a:pt x="609444" y="391672"/>
                  <a:pt x="368846" y="929063"/>
                  <a:pt x="368846" y="1522648"/>
                </a:cubicBezTo>
                <a:cubicBezTo>
                  <a:pt x="368846" y="2709819"/>
                  <a:pt x="1331239" y="3672212"/>
                  <a:pt x="2518410" y="3672212"/>
                </a:cubicBezTo>
                <a:cubicBezTo>
                  <a:pt x="2889401" y="3672212"/>
                  <a:pt x="3238441" y="3578228"/>
                  <a:pt x="3543020" y="3412771"/>
                </a:cubicBezTo>
                <a:lnTo>
                  <a:pt x="3587087" y="3386000"/>
                </a:lnTo>
                <a:lnTo>
                  <a:pt x="3587087" y="3800565"/>
                </a:lnTo>
                <a:lnTo>
                  <a:pt x="3498689" y="3843149"/>
                </a:lnTo>
                <a:cubicBezTo>
                  <a:pt x="3197390" y="3970587"/>
                  <a:pt x="2866130" y="4041058"/>
                  <a:pt x="2518410" y="4041058"/>
                </a:cubicBezTo>
                <a:cubicBezTo>
                  <a:pt x="1127531" y="4041058"/>
                  <a:pt x="0" y="2913527"/>
                  <a:pt x="0" y="1522648"/>
                </a:cubicBezTo>
                <a:cubicBezTo>
                  <a:pt x="0" y="1001068"/>
                  <a:pt x="158559" y="516522"/>
                  <a:pt x="430105" y="114581"/>
                </a:cubicBezTo>
                <a:close/>
              </a:path>
            </a:pathLst>
          </a:custGeom>
          <a:solidFill>
            <a:schemeClr val="bg1">
              <a:alpha val="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632F037-99EB-469E-B2B8-E60E2183A7E8}"/>
              </a:ext>
            </a:extLst>
          </p:cNvPr>
          <p:cNvSpPr/>
          <p:nvPr/>
        </p:nvSpPr>
        <p:spPr>
          <a:xfrm>
            <a:off x="26426" y="-160637"/>
            <a:ext cx="5399014" cy="7238770"/>
          </a:xfrm>
          <a:custGeom>
            <a:avLst/>
            <a:gdLst>
              <a:gd name="connsiteX0" fmla="*/ 2080260 w 5425440"/>
              <a:gd name="connsiteY0" fmla="*/ 0 h 6442710"/>
              <a:gd name="connsiteX1" fmla="*/ 5425440 w 5425440"/>
              <a:gd name="connsiteY1" fmla="*/ 3345180 h 6442710"/>
              <a:gd name="connsiteX2" fmla="*/ 3382355 w 5425440"/>
              <a:gd name="connsiteY2" fmla="*/ 6427480 h 6442710"/>
              <a:gd name="connsiteX3" fmla="*/ 3340742 w 5425440"/>
              <a:gd name="connsiteY3" fmla="*/ 6442710 h 6442710"/>
              <a:gd name="connsiteX4" fmla="*/ 817962 w 5425440"/>
              <a:gd name="connsiteY4" fmla="*/ 6442710 h 6442710"/>
              <a:gd name="connsiteX5" fmla="*/ 629986 w 5425440"/>
              <a:gd name="connsiteY5" fmla="*/ 6360489 h 6442710"/>
              <a:gd name="connsiteX6" fmla="*/ 209938 w 5425440"/>
              <a:gd name="connsiteY6" fmla="*/ 6119056 h 6442710"/>
              <a:gd name="connsiteX7" fmla="*/ 0 w 5425440"/>
              <a:gd name="connsiteY7" fmla="*/ 5962067 h 6442710"/>
              <a:gd name="connsiteX8" fmla="*/ 0 w 5425440"/>
              <a:gd name="connsiteY8" fmla="*/ 5296700 h 6442710"/>
              <a:gd name="connsiteX9" fmla="*/ 61297 w 5425440"/>
              <a:gd name="connsiteY9" fmla="*/ 5364143 h 6442710"/>
              <a:gd name="connsiteX10" fmla="*/ 2080260 w 5425440"/>
              <a:gd name="connsiteY10" fmla="*/ 6200425 h 6442710"/>
              <a:gd name="connsiteX11" fmla="*/ 4935505 w 5425440"/>
              <a:gd name="connsiteY11" fmla="*/ 3345180 h 6442710"/>
              <a:gd name="connsiteX12" fmla="*/ 2080260 w 5425440"/>
              <a:gd name="connsiteY12" fmla="*/ 489935 h 6442710"/>
              <a:gd name="connsiteX13" fmla="*/ 61297 w 5425440"/>
              <a:gd name="connsiteY13" fmla="*/ 1326217 h 6442710"/>
              <a:gd name="connsiteX14" fmla="*/ 0 w 5425440"/>
              <a:gd name="connsiteY14" fmla="*/ 1393661 h 6442710"/>
              <a:gd name="connsiteX15" fmla="*/ 0 w 5425440"/>
              <a:gd name="connsiteY15" fmla="*/ 728293 h 6442710"/>
              <a:gd name="connsiteX16" fmla="*/ 209938 w 5425440"/>
              <a:gd name="connsiteY16" fmla="*/ 571304 h 6442710"/>
              <a:gd name="connsiteX17" fmla="*/ 2080260 w 5425440"/>
              <a:gd name="connsiteY17" fmla="*/ 0 h 6442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25440" h="6442710">
                <a:moveTo>
                  <a:pt x="2080260" y="0"/>
                </a:moveTo>
                <a:cubicBezTo>
                  <a:pt x="3927752" y="0"/>
                  <a:pt x="5425440" y="1497688"/>
                  <a:pt x="5425440" y="3345180"/>
                </a:cubicBezTo>
                <a:cubicBezTo>
                  <a:pt x="5425440" y="4730799"/>
                  <a:pt x="4582991" y="5919654"/>
                  <a:pt x="3382355" y="6427480"/>
                </a:cubicBezTo>
                <a:lnTo>
                  <a:pt x="3340742" y="6442710"/>
                </a:lnTo>
                <a:lnTo>
                  <a:pt x="817962" y="6442710"/>
                </a:lnTo>
                <a:lnTo>
                  <a:pt x="629986" y="6360489"/>
                </a:lnTo>
                <a:cubicBezTo>
                  <a:pt x="483743" y="6290022"/>
                  <a:pt x="343412" y="6209229"/>
                  <a:pt x="209938" y="6119056"/>
                </a:cubicBezTo>
                <a:lnTo>
                  <a:pt x="0" y="5962067"/>
                </a:lnTo>
                <a:lnTo>
                  <a:pt x="0" y="5296700"/>
                </a:lnTo>
                <a:lnTo>
                  <a:pt x="61297" y="5364143"/>
                </a:lnTo>
                <a:cubicBezTo>
                  <a:pt x="577995" y="5880841"/>
                  <a:pt x="1291806" y="6200425"/>
                  <a:pt x="2080260" y="6200425"/>
                </a:cubicBezTo>
                <a:cubicBezTo>
                  <a:pt x="3657168" y="6200425"/>
                  <a:pt x="4935505" y="4922088"/>
                  <a:pt x="4935505" y="3345180"/>
                </a:cubicBezTo>
                <a:cubicBezTo>
                  <a:pt x="4935505" y="1768272"/>
                  <a:pt x="3657168" y="489935"/>
                  <a:pt x="2080260" y="489935"/>
                </a:cubicBezTo>
                <a:cubicBezTo>
                  <a:pt x="1291806" y="489935"/>
                  <a:pt x="577995" y="809519"/>
                  <a:pt x="61297" y="1326217"/>
                </a:cubicBezTo>
                <a:lnTo>
                  <a:pt x="0" y="1393661"/>
                </a:lnTo>
                <a:lnTo>
                  <a:pt x="0" y="728293"/>
                </a:lnTo>
                <a:lnTo>
                  <a:pt x="209938" y="571304"/>
                </a:lnTo>
                <a:cubicBezTo>
                  <a:pt x="743832" y="210613"/>
                  <a:pt x="1387451" y="0"/>
                  <a:pt x="2080260" y="0"/>
                </a:cubicBezTo>
                <a:close/>
              </a:path>
            </a:pathLst>
          </a:custGeom>
          <a:solidFill>
            <a:schemeClr val="bg1">
              <a:alpha val="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BA5DEF-ED44-4766-9A16-71BC57C72125}"/>
              </a:ext>
            </a:extLst>
          </p:cNvPr>
          <p:cNvSpPr/>
          <p:nvPr/>
        </p:nvSpPr>
        <p:spPr>
          <a:xfrm>
            <a:off x="920122" y="1067935"/>
            <a:ext cx="2663486" cy="5790065"/>
          </a:xfrm>
          <a:prstGeom prst="rect">
            <a:avLst/>
          </a:prstGeom>
          <a:blipFill dpi="0" rotWithShape="1">
            <a:blip r:embed="rId2"/>
            <a:srcRect/>
            <a:stretch>
              <a:fillRect l="-63000" r="-7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3578D-9C54-4ACD-9213-464662D1951B}"/>
              </a:ext>
            </a:extLst>
          </p:cNvPr>
          <p:cNvSpPr/>
          <p:nvPr/>
        </p:nvSpPr>
        <p:spPr>
          <a:xfrm>
            <a:off x="3435051" y="1067935"/>
            <a:ext cx="2663486" cy="5790065"/>
          </a:xfrm>
          <a:prstGeom prst="rect">
            <a:avLst/>
          </a:prstGeom>
          <a:blipFill dpi="0" rotWithShape="1">
            <a:blip r:embed="rId3"/>
            <a:srcRect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FD0DA1E-C2AC-470F-8544-08323A45EC49}"/>
              </a:ext>
            </a:extLst>
          </p:cNvPr>
          <p:cNvSpPr/>
          <p:nvPr/>
        </p:nvSpPr>
        <p:spPr>
          <a:xfrm>
            <a:off x="5949980" y="1067935"/>
            <a:ext cx="2663486" cy="5790065"/>
          </a:xfrm>
          <a:prstGeom prst="rect">
            <a:avLst/>
          </a:prstGeom>
          <a:blipFill>
            <a:blip r:embed="rId4"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DCD78C-C1D3-4AC2-BB22-994AB9BD2C5D}"/>
              </a:ext>
            </a:extLst>
          </p:cNvPr>
          <p:cNvSpPr/>
          <p:nvPr/>
        </p:nvSpPr>
        <p:spPr>
          <a:xfrm>
            <a:off x="8464909" y="1067935"/>
            <a:ext cx="2663486" cy="5790065"/>
          </a:xfrm>
          <a:prstGeom prst="rect">
            <a:avLst/>
          </a:prstGeom>
          <a:blipFill>
            <a:blip r:embed="rId5"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28F9C7-7698-44C7-860F-E92B65C8E5AB}"/>
              </a:ext>
            </a:extLst>
          </p:cNvPr>
          <p:cNvSpPr/>
          <p:nvPr/>
        </p:nvSpPr>
        <p:spPr>
          <a:xfrm>
            <a:off x="3435051" y="1067935"/>
            <a:ext cx="2663486" cy="5790065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C93378-E6F0-479B-911E-A5A4742FDBD2}"/>
              </a:ext>
            </a:extLst>
          </p:cNvPr>
          <p:cNvSpPr/>
          <p:nvPr/>
        </p:nvSpPr>
        <p:spPr>
          <a:xfrm>
            <a:off x="6034298" y="1067935"/>
            <a:ext cx="2579168" cy="5790065"/>
          </a:xfrm>
          <a:prstGeom prst="rect">
            <a:avLst/>
          </a:prstGeom>
          <a:solidFill>
            <a:schemeClr val="accent2">
              <a:lumMod val="7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740F5A-6F0D-4608-AAD1-BBF975752DFE}"/>
              </a:ext>
            </a:extLst>
          </p:cNvPr>
          <p:cNvSpPr/>
          <p:nvPr/>
        </p:nvSpPr>
        <p:spPr>
          <a:xfrm>
            <a:off x="8464909" y="1067935"/>
            <a:ext cx="2663486" cy="5790065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BE8837-063D-4437-9DCA-864288A60C21}"/>
              </a:ext>
            </a:extLst>
          </p:cNvPr>
          <p:cNvSpPr/>
          <p:nvPr/>
        </p:nvSpPr>
        <p:spPr>
          <a:xfrm>
            <a:off x="490528" y="5871231"/>
            <a:ext cx="11675045" cy="1000414"/>
          </a:xfrm>
          <a:prstGeom prst="rect">
            <a:avLst/>
          </a:prstGeom>
          <a:gradFill flip="none" rotWithShape="1">
            <a:gsLst>
              <a:gs pos="0">
                <a:srgbClr val="1C232C">
                  <a:alpha val="0"/>
                </a:srgbClr>
              </a:gs>
              <a:gs pos="89000">
                <a:srgbClr val="222A35">
                  <a:alpha val="89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990D4E-F13D-4E80-AFD8-F34A8FAA58EC}"/>
              </a:ext>
            </a:extLst>
          </p:cNvPr>
          <p:cNvSpPr txBox="1"/>
          <p:nvPr/>
        </p:nvSpPr>
        <p:spPr>
          <a:xfrm>
            <a:off x="3802219" y="2327823"/>
            <a:ext cx="2013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>
                <a:solidFill>
                  <a:schemeClr val="bg1">
                    <a:lumMod val="95000"/>
                  </a:schemeClr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Web Development</a:t>
            </a:r>
            <a:endParaRPr lang="en-IN" sz="1600" u="sng" spc="300" dirty="0">
              <a:solidFill>
                <a:schemeClr val="bg1">
                  <a:lumMod val="95000"/>
                </a:schemeClr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D96D70-2601-4880-B6DE-BAFDA1A3136D}"/>
              </a:ext>
            </a:extLst>
          </p:cNvPr>
          <p:cNvSpPr txBox="1"/>
          <p:nvPr/>
        </p:nvSpPr>
        <p:spPr>
          <a:xfrm>
            <a:off x="6299740" y="2241554"/>
            <a:ext cx="201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>
                <a:latin typeface="Adobe Caslon Pro Bold" panose="0205070206050A020403" pitchFamily="18" charset="0"/>
                <a:cs typeface="Adobe Arabic" panose="02040503050201020203" pitchFamily="18" charset="-78"/>
              </a:rPr>
              <a:t>AI</a:t>
            </a:r>
            <a:endParaRPr lang="en-IN" u="sng" spc="300" dirty="0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BA5C66-A470-4450-B677-3E5785ED5CED}"/>
              </a:ext>
            </a:extLst>
          </p:cNvPr>
          <p:cNvSpPr txBox="1"/>
          <p:nvPr/>
        </p:nvSpPr>
        <p:spPr>
          <a:xfrm>
            <a:off x="8778345" y="3409372"/>
            <a:ext cx="2237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spc="300" dirty="0">
                <a:solidFill>
                  <a:schemeClr val="bg1">
                    <a:lumMod val="85000"/>
                  </a:schemeClr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Networking and communications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231776E-8D39-4816-A1F6-0EAA20B0C38E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287" y="1203205"/>
            <a:ext cx="1044299" cy="10442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1B60BDB-3181-4522-9AC1-FF4BF3A53EE7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311" y="1176387"/>
            <a:ext cx="987027" cy="98702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9C3CC5D-3AEF-4FBB-ABA2-D156293B4A1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619" y="1455528"/>
            <a:ext cx="1162201" cy="70788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6042E31-4006-4616-A000-91193E42FB45}"/>
              </a:ext>
            </a:extLst>
          </p:cNvPr>
          <p:cNvSpPr/>
          <p:nvPr/>
        </p:nvSpPr>
        <p:spPr>
          <a:xfrm>
            <a:off x="827174" y="1068959"/>
            <a:ext cx="2663486" cy="5790065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5E2E26F-F0F6-4281-A2E6-24BFC037B799}"/>
              </a:ext>
            </a:extLst>
          </p:cNvPr>
          <p:cNvSpPr/>
          <p:nvPr/>
        </p:nvSpPr>
        <p:spPr>
          <a:xfrm>
            <a:off x="-2" y="0"/>
            <a:ext cx="12192002" cy="6893836"/>
          </a:xfrm>
          <a:custGeom>
            <a:avLst/>
            <a:gdLst>
              <a:gd name="connsiteX0" fmla="*/ 76192 w 12192000"/>
              <a:gd name="connsiteY0" fmla="*/ 76192 h 6858000"/>
              <a:gd name="connsiteX1" fmla="*/ 76192 w 12192000"/>
              <a:gd name="connsiteY1" fmla="*/ 6781808 h 6858000"/>
              <a:gd name="connsiteX2" fmla="*/ 1157103 w 12192000"/>
              <a:gd name="connsiteY2" fmla="*/ 6781808 h 6858000"/>
              <a:gd name="connsiteX3" fmla="*/ 1736849 w 12192000"/>
              <a:gd name="connsiteY3" fmla="*/ 6309360 h 6858000"/>
              <a:gd name="connsiteX4" fmla="*/ 10455151 w 12192000"/>
              <a:gd name="connsiteY4" fmla="*/ 6309360 h 6858000"/>
              <a:gd name="connsiteX5" fmla="*/ 11034897 w 12192000"/>
              <a:gd name="connsiteY5" fmla="*/ 6781808 h 6858000"/>
              <a:gd name="connsiteX6" fmla="*/ 12115808 w 12192000"/>
              <a:gd name="connsiteY6" fmla="*/ 6781808 h 6858000"/>
              <a:gd name="connsiteX7" fmla="*/ 12115808 w 12192000"/>
              <a:gd name="connsiteY7" fmla="*/ 76192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11128393 w 12192000"/>
              <a:gd name="connsiteY11" fmla="*/ 6858000 h 6858000"/>
              <a:gd name="connsiteX12" fmla="*/ 1063607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76192" y="76192"/>
                </a:moveTo>
                <a:lnTo>
                  <a:pt x="76192" y="6781808"/>
                </a:lnTo>
                <a:lnTo>
                  <a:pt x="1157103" y="6781808"/>
                </a:lnTo>
                <a:lnTo>
                  <a:pt x="1736849" y="6309360"/>
                </a:lnTo>
                <a:lnTo>
                  <a:pt x="10455151" y="6309360"/>
                </a:lnTo>
                <a:lnTo>
                  <a:pt x="11034897" y="6781808"/>
                </a:lnTo>
                <a:lnTo>
                  <a:pt x="12115808" y="6781808"/>
                </a:lnTo>
                <a:lnTo>
                  <a:pt x="12115808" y="7619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128393" y="6858000"/>
                </a:lnTo>
                <a:lnTo>
                  <a:pt x="1063607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90000">
                <a:schemeClr val="tx1">
                  <a:lumMod val="50000"/>
                  <a:lumOff val="50000"/>
                </a:schemeClr>
              </a:gs>
              <a:gs pos="76438">
                <a:schemeClr val="bg1">
                  <a:lumMod val="85000"/>
                </a:schemeClr>
              </a:gs>
              <a:gs pos="24000">
                <a:schemeClr val="bg1">
                  <a:lumMod val="95000"/>
                </a:schemeClr>
              </a:gs>
              <a:gs pos="10000">
                <a:schemeClr val="tx1">
                  <a:lumMod val="50000"/>
                  <a:lumOff val="50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6B5760C-383C-4F49-8422-3A1ED2B932B5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795" y="1242968"/>
            <a:ext cx="1054070" cy="105407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C798593-46D1-4760-86A4-A7F7FE9191E6}"/>
              </a:ext>
            </a:extLst>
          </p:cNvPr>
          <p:cNvSpPr txBox="1"/>
          <p:nvPr/>
        </p:nvSpPr>
        <p:spPr>
          <a:xfrm>
            <a:off x="6273316" y="3055026"/>
            <a:ext cx="20791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dobe Hebrew" panose="02040503050201020203" pitchFamily="18" charset="-79"/>
                <a:cs typeface="Adobe Hebrew" panose="02040503050201020203" pitchFamily="18" charset="-79"/>
              </a:rPr>
              <a:t>Machine learning: </a:t>
            </a:r>
          </a:p>
          <a:p>
            <a:r>
              <a:rPr lang="en-US" sz="1400" b="1" dirty="0">
                <a:latin typeface="Adobe Hebrew" panose="02040503050201020203" pitchFamily="18" charset="-79"/>
                <a:cs typeface="Adobe Hebrew" panose="02040503050201020203" pitchFamily="18" charset="-79"/>
              </a:rPr>
              <a:t>   - Face recognition</a:t>
            </a:r>
          </a:p>
          <a:p>
            <a:r>
              <a:rPr lang="en-US" sz="1400" b="1" dirty="0">
                <a:latin typeface="Adobe Hebrew" panose="02040503050201020203" pitchFamily="18" charset="-79"/>
                <a:cs typeface="Adobe Hebrew" panose="02040503050201020203" pitchFamily="18" charset="-79"/>
              </a:rPr>
              <a:t>   - Voice recognition</a:t>
            </a:r>
          </a:p>
          <a:p>
            <a:r>
              <a:rPr lang="en-US" sz="1400" b="1" dirty="0">
                <a:latin typeface="Adobe Hebrew" panose="02040503050201020203" pitchFamily="18" charset="-79"/>
                <a:cs typeface="Adobe Hebrew" panose="02040503050201020203" pitchFamily="18" charset="-79"/>
              </a:rPr>
              <a:t>   - Recommendation     services</a:t>
            </a:r>
          </a:p>
          <a:p>
            <a:r>
              <a:rPr lang="en-US" sz="1400" b="1" dirty="0">
                <a:latin typeface="Adobe Hebrew" panose="02040503050201020203" pitchFamily="18" charset="-79"/>
                <a:cs typeface="Adobe Hebrew" panose="02040503050201020203" pitchFamily="18" charset="-79"/>
              </a:rPr>
              <a:t>   -  Neural networks and deep learning</a:t>
            </a:r>
          </a:p>
          <a:p>
            <a:pPr algn="ctr"/>
            <a:endParaRPr lang="en-US" sz="1400" b="1" dirty="0">
              <a:latin typeface="Adobe Hebrew" panose="02040503050201020203" pitchFamily="18" charset="-79"/>
              <a:cs typeface="Adobe Hebrew" panose="02040503050201020203" pitchFamily="18" charset="-79"/>
            </a:endParaRPr>
          </a:p>
        </p:txBody>
      </p:sp>
      <p:sp>
        <p:nvSpPr>
          <p:cNvPr id="28" name="TextBox 25">
            <a:extLst>
              <a:ext uri="{FF2B5EF4-FFF2-40B4-BE49-F238E27FC236}">
                <a16:creationId xmlns:a16="http://schemas.microsoft.com/office/drawing/2014/main" id="{720E7A57-3BB0-4697-9814-D61A600471C6}"/>
              </a:ext>
            </a:extLst>
          </p:cNvPr>
          <p:cNvSpPr txBox="1"/>
          <p:nvPr/>
        </p:nvSpPr>
        <p:spPr>
          <a:xfrm>
            <a:off x="3685782" y="3751156"/>
            <a:ext cx="2013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Django and Flask</a:t>
            </a:r>
          </a:p>
        </p:txBody>
      </p:sp>
      <p:sp>
        <p:nvSpPr>
          <p:cNvPr id="29" name="TextBox 15">
            <a:extLst>
              <a:ext uri="{FF2B5EF4-FFF2-40B4-BE49-F238E27FC236}">
                <a16:creationId xmlns:a16="http://schemas.microsoft.com/office/drawing/2014/main" id="{87190B06-EEFF-448C-B7B9-6A76D9304CE4}"/>
              </a:ext>
            </a:extLst>
          </p:cNvPr>
          <p:cNvSpPr txBox="1"/>
          <p:nvPr/>
        </p:nvSpPr>
        <p:spPr>
          <a:xfrm>
            <a:off x="1176096" y="2332874"/>
            <a:ext cx="20134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u="sng" spc="300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Big Data</a:t>
            </a:r>
          </a:p>
          <a:p>
            <a:pPr algn="ctr"/>
            <a:r>
              <a:rPr lang="en-IN" sz="1600" b="1" u="sng" spc="300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and</a:t>
            </a:r>
          </a:p>
          <a:p>
            <a:pPr algn="ctr"/>
            <a:r>
              <a:rPr lang="en-IN" sz="1600" b="1" u="sng" spc="300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IoT</a:t>
            </a:r>
          </a:p>
        </p:txBody>
      </p:sp>
      <p:sp>
        <p:nvSpPr>
          <p:cNvPr id="30" name="TextBox 46">
            <a:extLst>
              <a:ext uri="{FF2B5EF4-FFF2-40B4-BE49-F238E27FC236}">
                <a16:creationId xmlns:a16="http://schemas.microsoft.com/office/drawing/2014/main" id="{8DA744C7-DB6A-4CC9-A35F-6D881F56831A}"/>
              </a:ext>
            </a:extLst>
          </p:cNvPr>
          <p:cNvSpPr txBox="1"/>
          <p:nvPr/>
        </p:nvSpPr>
        <p:spPr>
          <a:xfrm>
            <a:off x="1206098" y="3617691"/>
            <a:ext cx="201346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 </a:t>
            </a:r>
            <a:endParaRPr lang="en-US" sz="1400" b="1" dirty="0">
              <a:solidFill>
                <a:schemeClr val="bg1"/>
              </a:solidFill>
              <a:latin typeface="Adobe Hebrew" panose="02040503050201020203" pitchFamily="18" charset="-79"/>
              <a:cs typeface="Adobe Hebrew" panose="02040503050201020203" pitchFamily="18" charset="-79"/>
            </a:endParaRP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Create automated, predictive technology</a:t>
            </a:r>
          </a:p>
        </p:txBody>
      </p:sp>
    </p:spTree>
    <p:extLst>
      <p:ext uri="{BB962C8B-B14F-4D97-AF65-F5344CB8AC3E}">
        <p14:creationId xmlns:p14="http://schemas.microsoft.com/office/powerpoint/2010/main" val="2079805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litter pattern="hexagon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15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BFF89A4-43DE-474D-937D-B942A0E71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029886"/>
            <a:ext cx="10905066" cy="479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32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0AECC6-52DA-4506-AB16-CECB30A78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6484"/>
      </p:ext>
    </p:extLst>
  </p:cSld>
  <p:clrMapOvr>
    <a:masterClrMapping/>
  </p:clrMapOvr>
  <p:transition spd="slow">
    <p:wheel spokes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2mate.com - augmented_reality_using_opencv_pokemon_ar_battle_state_yD9wLmDqzZg_240p">
            <a:hlinkClick r:id="" action="ppaction://media"/>
            <a:extLst>
              <a:ext uri="{FF2B5EF4-FFF2-40B4-BE49-F238E27FC236}">
                <a16:creationId xmlns:a16="http://schemas.microsoft.com/office/drawing/2014/main" id="{6617FD96-FF72-4FBC-BB15-819C41FE61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242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67D9C32-B51D-4ED7-8749-03457AA5EC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000">
                <a:schemeClr val="bg1">
                  <a:lumMod val="50000"/>
                </a:schemeClr>
              </a:gs>
              <a:gs pos="77000">
                <a:schemeClr val="tx1">
                  <a:alpha val="81000"/>
                  <a:lumMod val="28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950A248-3309-4FB5-826B-C75B7A78803D}"/>
              </a:ext>
            </a:extLst>
          </p:cNvPr>
          <p:cNvSpPr/>
          <p:nvPr/>
        </p:nvSpPr>
        <p:spPr>
          <a:xfrm>
            <a:off x="8400670" y="-361239"/>
            <a:ext cx="3791332" cy="4402297"/>
          </a:xfrm>
          <a:custGeom>
            <a:avLst/>
            <a:gdLst>
              <a:gd name="connsiteX0" fmla="*/ 515787 w 3587087"/>
              <a:gd name="connsiteY0" fmla="*/ 0 h 4041058"/>
              <a:gd name="connsiteX1" fmla="*/ 1001384 w 3587087"/>
              <a:gd name="connsiteY1" fmla="*/ 0 h 4041058"/>
              <a:gd name="connsiteX2" fmla="*/ 998439 w 3587087"/>
              <a:gd name="connsiteY2" fmla="*/ 2677 h 4041058"/>
              <a:gd name="connsiteX3" fmla="*/ 368846 w 3587087"/>
              <a:gd name="connsiteY3" fmla="*/ 1522648 h 4041058"/>
              <a:gd name="connsiteX4" fmla="*/ 2518410 w 3587087"/>
              <a:gd name="connsiteY4" fmla="*/ 3672212 h 4041058"/>
              <a:gd name="connsiteX5" fmla="*/ 3543020 w 3587087"/>
              <a:gd name="connsiteY5" fmla="*/ 3412771 h 4041058"/>
              <a:gd name="connsiteX6" fmla="*/ 3587087 w 3587087"/>
              <a:gd name="connsiteY6" fmla="*/ 3386000 h 4041058"/>
              <a:gd name="connsiteX7" fmla="*/ 3587087 w 3587087"/>
              <a:gd name="connsiteY7" fmla="*/ 3800565 h 4041058"/>
              <a:gd name="connsiteX8" fmla="*/ 3498689 w 3587087"/>
              <a:gd name="connsiteY8" fmla="*/ 3843149 h 4041058"/>
              <a:gd name="connsiteX9" fmla="*/ 2518410 w 3587087"/>
              <a:gd name="connsiteY9" fmla="*/ 4041058 h 4041058"/>
              <a:gd name="connsiteX10" fmla="*/ 0 w 3587087"/>
              <a:gd name="connsiteY10" fmla="*/ 1522648 h 4041058"/>
              <a:gd name="connsiteX11" fmla="*/ 430105 w 3587087"/>
              <a:gd name="connsiteY11" fmla="*/ 114581 h 4041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7087" h="4041058">
                <a:moveTo>
                  <a:pt x="515787" y="0"/>
                </a:moveTo>
                <a:lnTo>
                  <a:pt x="1001384" y="0"/>
                </a:lnTo>
                <a:lnTo>
                  <a:pt x="998439" y="2677"/>
                </a:lnTo>
                <a:cubicBezTo>
                  <a:pt x="609444" y="391672"/>
                  <a:pt x="368846" y="929063"/>
                  <a:pt x="368846" y="1522648"/>
                </a:cubicBezTo>
                <a:cubicBezTo>
                  <a:pt x="368846" y="2709819"/>
                  <a:pt x="1331239" y="3672212"/>
                  <a:pt x="2518410" y="3672212"/>
                </a:cubicBezTo>
                <a:cubicBezTo>
                  <a:pt x="2889401" y="3672212"/>
                  <a:pt x="3238441" y="3578228"/>
                  <a:pt x="3543020" y="3412771"/>
                </a:cubicBezTo>
                <a:lnTo>
                  <a:pt x="3587087" y="3386000"/>
                </a:lnTo>
                <a:lnTo>
                  <a:pt x="3587087" y="3800565"/>
                </a:lnTo>
                <a:lnTo>
                  <a:pt x="3498689" y="3843149"/>
                </a:lnTo>
                <a:cubicBezTo>
                  <a:pt x="3197390" y="3970587"/>
                  <a:pt x="2866130" y="4041058"/>
                  <a:pt x="2518410" y="4041058"/>
                </a:cubicBezTo>
                <a:cubicBezTo>
                  <a:pt x="1127531" y="4041058"/>
                  <a:pt x="0" y="2913527"/>
                  <a:pt x="0" y="1522648"/>
                </a:cubicBezTo>
                <a:cubicBezTo>
                  <a:pt x="0" y="1001068"/>
                  <a:pt x="158559" y="516522"/>
                  <a:pt x="430105" y="114581"/>
                </a:cubicBezTo>
                <a:close/>
              </a:path>
            </a:pathLst>
          </a:custGeom>
          <a:solidFill>
            <a:schemeClr val="bg1">
              <a:alpha val="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632F037-99EB-469E-B2B8-E60E2183A7E8}"/>
              </a:ext>
            </a:extLst>
          </p:cNvPr>
          <p:cNvSpPr/>
          <p:nvPr/>
        </p:nvSpPr>
        <p:spPr>
          <a:xfrm>
            <a:off x="26426" y="-160637"/>
            <a:ext cx="5399014" cy="7238770"/>
          </a:xfrm>
          <a:custGeom>
            <a:avLst/>
            <a:gdLst>
              <a:gd name="connsiteX0" fmla="*/ 2080260 w 5425440"/>
              <a:gd name="connsiteY0" fmla="*/ 0 h 6442710"/>
              <a:gd name="connsiteX1" fmla="*/ 5425440 w 5425440"/>
              <a:gd name="connsiteY1" fmla="*/ 3345180 h 6442710"/>
              <a:gd name="connsiteX2" fmla="*/ 3382355 w 5425440"/>
              <a:gd name="connsiteY2" fmla="*/ 6427480 h 6442710"/>
              <a:gd name="connsiteX3" fmla="*/ 3340742 w 5425440"/>
              <a:gd name="connsiteY3" fmla="*/ 6442710 h 6442710"/>
              <a:gd name="connsiteX4" fmla="*/ 817962 w 5425440"/>
              <a:gd name="connsiteY4" fmla="*/ 6442710 h 6442710"/>
              <a:gd name="connsiteX5" fmla="*/ 629986 w 5425440"/>
              <a:gd name="connsiteY5" fmla="*/ 6360489 h 6442710"/>
              <a:gd name="connsiteX6" fmla="*/ 209938 w 5425440"/>
              <a:gd name="connsiteY6" fmla="*/ 6119056 h 6442710"/>
              <a:gd name="connsiteX7" fmla="*/ 0 w 5425440"/>
              <a:gd name="connsiteY7" fmla="*/ 5962067 h 6442710"/>
              <a:gd name="connsiteX8" fmla="*/ 0 w 5425440"/>
              <a:gd name="connsiteY8" fmla="*/ 5296700 h 6442710"/>
              <a:gd name="connsiteX9" fmla="*/ 61297 w 5425440"/>
              <a:gd name="connsiteY9" fmla="*/ 5364143 h 6442710"/>
              <a:gd name="connsiteX10" fmla="*/ 2080260 w 5425440"/>
              <a:gd name="connsiteY10" fmla="*/ 6200425 h 6442710"/>
              <a:gd name="connsiteX11" fmla="*/ 4935505 w 5425440"/>
              <a:gd name="connsiteY11" fmla="*/ 3345180 h 6442710"/>
              <a:gd name="connsiteX12" fmla="*/ 2080260 w 5425440"/>
              <a:gd name="connsiteY12" fmla="*/ 489935 h 6442710"/>
              <a:gd name="connsiteX13" fmla="*/ 61297 w 5425440"/>
              <a:gd name="connsiteY13" fmla="*/ 1326217 h 6442710"/>
              <a:gd name="connsiteX14" fmla="*/ 0 w 5425440"/>
              <a:gd name="connsiteY14" fmla="*/ 1393661 h 6442710"/>
              <a:gd name="connsiteX15" fmla="*/ 0 w 5425440"/>
              <a:gd name="connsiteY15" fmla="*/ 728293 h 6442710"/>
              <a:gd name="connsiteX16" fmla="*/ 209938 w 5425440"/>
              <a:gd name="connsiteY16" fmla="*/ 571304 h 6442710"/>
              <a:gd name="connsiteX17" fmla="*/ 2080260 w 5425440"/>
              <a:gd name="connsiteY17" fmla="*/ 0 h 6442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25440" h="6442710">
                <a:moveTo>
                  <a:pt x="2080260" y="0"/>
                </a:moveTo>
                <a:cubicBezTo>
                  <a:pt x="3927752" y="0"/>
                  <a:pt x="5425440" y="1497688"/>
                  <a:pt x="5425440" y="3345180"/>
                </a:cubicBezTo>
                <a:cubicBezTo>
                  <a:pt x="5425440" y="4730799"/>
                  <a:pt x="4582991" y="5919654"/>
                  <a:pt x="3382355" y="6427480"/>
                </a:cubicBezTo>
                <a:lnTo>
                  <a:pt x="3340742" y="6442710"/>
                </a:lnTo>
                <a:lnTo>
                  <a:pt x="817962" y="6442710"/>
                </a:lnTo>
                <a:lnTo>
                  <a:pt x="629986" y="6360489"/>
                </a:lnTo>
                <a:cubicBezTo>
                  <a:pt x="483743" y="6290022"/>
                  <a:pt x="343412" y="6209229"/>
                  <a:pt x="209938" y="6119056"/>
                </a:cubicBezTo>
                <a:lnTo>
                  <a:pt x="0" y="5962067"/>
                </a:lnTo>
                <a:lnTo>
                  <a:pt x="0" y="5296700"/>
                </a:lnTo>
                <a:lnTo>
                  <a:pt x="61297" y="5364143"/>
                </a:lnTo>
                <a:cubicBezTo>
                  <a:pt x="577995" y="5880841"/>
                  <a:pt x="1291806" y="6200425"/>
                  <a:pt x="2080260" y="6200425"/>
                </a:cubicBezTo>
                <a:cubicBezTo>
                  <a:pt x="3657168" y="6200425"/>
                  <a:pt x="4935505" y="4922088"/>
                  <a:pt x="4935505" y="3345180"/>
                </a:cubicBezTo>
                <a:cubicBezTo>
                  <a:pt x="4935505" y="1768272"/>
                  <a:pt x="3657168" y="489935"/>
                  <a:pt x="2080260" y="489935"/>
                </a:cubicBezTo>
                <a:cubicBezTo>
                  <a:pt x="1291806" y="489935"/>
                  <a:pt x="577995" y="809519"/>
                  <a:pt x="61297" y="1326217"/>
                </a:cubicBezTo>
                <a:lnTo>
                  <a:pt x="0" y="1393661"/>
                </a:lnTo>
                <a:lnTo>
                  <a:pt x="0" y="728293"/>
                </a:lnTo>
                <a:lnTo>
                  <a:pt x="209938" y="571304"/>
                </a:lnTo>
                <a:cubicBezTo>
                  <a:pt x="743832" y="210613"/>
                  <a:pt x="1387451" y="0"/>
                  <a:pt x="2080260" y="0"/>
                </a:cubicBezTo>
                <a:close/>
              </a:path>
            </a:pathLst>
          </a:custGeom>
          <a:solidFill>
            <a:schemeClr val="bg1">
              <a:alpha val="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BA5DEF-ED44-4766-9A16-71BC57C72125}"/>
              </a:ext>
            </a:extLst>
          </p:cNvPr>
          <p:cNvSpPr/>
          <p:nvPr/>
        </p:nvSpPr>
        <p:spPr>
          <a:xfrm>
            <a:off x="920122" y="1067935"/>
            <a:ext cx="2663486" cy="5790065"/>
          </a:xfrm>
          <a:prstGeom prst="rect">
            <a:avLst/>
          </a:prstGeom>
          <a:blipFill dpi="0" rotWithShape="1">
            <a:blip r:embed="rId3"/>
            <a:srcRect/>
            <a:stretch>
              <a:fillRect l="-63000" r="-7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3578D-9C54-4ACD-9213-464662D1951B}"/>
              </a:ext>
            </a:extLst>
          </p:cNvPr>
          <p:cNvSpPr/>
          <p:nvPr/>
        </p:nvSpPr>
        <p:spPr>
          <a:xfrm>
            <a:off x="3435051" y="1067935"/>
            <a:ext cx="2663486" cy="5790065"/>
          </a:xfrm>
          <a:prstGeom prst="rect">
            <a:avLst/>
          </a:prstGeom>
          <a:blipFill dpi="0" rotWithShape="1">
            <a:blip r:embed="rId4"/>
            <a:srcRect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FD0DA1E-C2AC-470F-8544-08323A45EC49}"/>
              </a:ext>
            </a:extLst>
          </p:cNvPr>
          <p:cNvSpPr/>
          <p:nvPr/>
        </p:nvSpPr>
        <p:spPr>
          <a:xfrm>
            <a:off x="5949980" y="1067935"/>
            <a:ext cx="2663486" cy="5790065"/>
          </a:xfrm>
          <a:prstGeom prst="rect">
            <a:avLst/>
          </a:prstGeom>
          <a:blipFill>
            <a:blip r:embed="rId5"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DCD78C-C1D3-4AC2-BB22-994AB9BD2C5D}"/>
              </a:ext>
            </a:extLst>
          </p:cNvPr>
          <p:cNvSpPr/>
          <p:nvPr/>
        </p:nvSpPr>
        <p:spPr>
          <a:xfrm>
            <a:off x="8464909" y="1067935"/>
            <a:ext cx="2663486" cy="5790065"/>
          </a:xfrm>
          <a:prstGeom prst="rect">
            <a:avLst/>
          </a:prstGeom>
          <a:blipFill>
            <a:blip r:embed="rId6"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28F9C7-7698-44C7-860F-E92B65C8E5AB}"/>
              </a:ext>
            </a:extLst>
          </p:cNvPr>
          <p:cNvSpPr/>
          <p:nvPr/>
        </p:nvSpPr>
        <p:spPr>
          <a:xfrm>
            <a:off x="3435051" y="1067935"/>
            <a:ext cx="2663486" cy="5790065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C93378-E6F0-479B-911E-A5A4742FDBD2}"/>
              </a:ext>
            </a:extLst>
          </p:cNvPr>
          <p:cNvSpPr/>
          <p:nvPr/>
        </p:nvSpPr>
        <p:spPr>
          <a:xfrm>
            <a:off x="6034298" y="1067935"/>
            <a:ext cx="2579168" cy="5790065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740F5A-6F0D-4608-AAD1-BBF975752DFE}"/>
              </a:ext>
            </a:extLst>
          </p:cNvPr>
          <p:cNvSpPr/>
          <p:nvPr/>
        </p:nvSpPr>
        <p:spPr>
          <a:xfrm>
            <a:off x="8549227" y="1067935"/>
            <a:ext cx="2579168" cy="5790065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latin typeface="Adobe Hebrew" panose="02040503050201020203" pitchFamily="18" charset="-79"/>
                <a:cs typeface="Adobe Hebrew" panose="02040503050201020203" pitchFamily="18" charset="-79"/>
              </a:rPr>
              <a:t>Implementation of IPv6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BE8837-063D-4437-9DCA-864288A60C21}"/>
              </a:ext>
            </a:extLst>
          </p:cNvPr>
          <p:cNvSpPr/>
          <p:nvPr/>
        </p:nvSpPr>
        <p:spPr>
          <a:xfrm>
            <a:off x="490528" y="5871231"/>
            <a:ext cx="11675045" cy="1000414"/>
          </a:xfrm>
          <a:prstGeom prst="rect">
            <a:avLst/>
          </a:prstGeom>
          <a:gradFill flip="none" rotWithShape="1">
            <a:gsLst>
              <a:gs pos="0">
                <a:srgbClr val="1C232C">
                  <a:alpha val="0"/>
                </a:srgbClr>
              </a:gs>
              <a:gs pos="89000">
                <a:srgbClr val="222A35">
                  <a:alpha val="89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990D4E-F13D-4E80-AFD8-F34A8FAA58EC}"/>
              </a:ext>
            </a:extLst>
          </p:cNvPr>
          <p:cNvSpPr txBox="1"/>
          <p:nvPr/>
        </p:nvSpPr>
        <p:spPr>
          <a:xfrm>
            <a:off x="3802219" y="2327823"/>
            <a:ext cx="2013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>
                <a:solidFill>
                  <a:schemeClr val="bg1">
                    <a:lumMod val="95000"/>
                  </a:schemeClr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Web Development</a:t>
            </a:r>
            <a:endParaRPr lang="en-IN" sz="1600" u="sng" spc="300" dirty="0">
              <a:solidFill>
                <a:schemeClr val="bg1">
                  <a:lumMod val="95000"/>
                </a:schemeClr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D96D70-2601-4880-B6DE-BAFDA1A3136D}"/>
              </a:ext>
            </a:extLst>
          </p:cNvPr>
          <p:cNvSpPr txBox="1"/>
          <p:nvPr/>
        </p:nvSpPr>
        <p:spPr>
          <a:xfrm>
            <a:off x="6299740" y="2241554"/>
            <a:ext cx="201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AI</a:t>
            </a:r>
            <a:endParaRPr lang="en-IN" u="sng" spc="300" dirty="0">
              <a:solidFill>
                <a:schemeClr val="bg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BA5C66-A470-4450-B677-3E5785ED5CED}"/>
              </a:ext>
            </a:extLst>
          </p:cNvPr>
          <p:cNvSpPr txBox="1"/>
          <p:nvPr/>
        </p:nvSpPr>
        <p:spPr>
          <a:xfrm>
            <a:off x="8855377" y="2091640"/>
            <a:ext cx="2237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u="sng" spc="300" dirty="0">
                <a:solidFill>
                  <a:schemeClr val="bg1">
                    <a:lumMod val="95000"/>
                  </a:schemeClr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Network and communications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231776E-8D39-4816-A1F6-0EAA20B0C38E}"/>
              </a:ext>
            </a:extLst>
          </p:cNvPr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287" y="1203205"/>
            <a:ext cx="1044299" cy="10442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1B60BDB-3181-4522-9AC1-FF4BF3A53EE7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311" y="1176387"/>
            <a:ext cx="987027" cy="98702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9C3CC5D-3AEF-4FBB-ABA2-D156293B4A1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095" y="1315957"/>
            <a:ext cx="1162201" cy="707886"/>
          </a:xfrm>
          <a:prstGeom prst="rect">
            <a:avLst/>
          </a:prstGeom>
          <a:solidFill>
            <a:srgbClr val="002060">
              <a:alpha val="69000"/>
            </a:srgbClr>
          </a:solidFill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6042E31-4006-4616-A000-91193E42FB45}"/>
              </a:ext>
            </a:extLst>
          </p:cNvPr>
          <p:cNvSpPr/>
          <p:nvPr/>
        </p:nvSpPr>
        <p:spPr>
          <a:xfrm>
            <a:off x="827174" y="1068959"/>
            <a:ext cx="2663486" cy="5790065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5E2E26F-F0F6-4281-A2E6-24BFC037B799}"/>
              </a:ext>
            </a:extLst>
          </p:cNvPr>
          <p:cNvSpPr/>
          <p:nvPr/>
        </p:nvSpPr>
        <p:spPr>
          <a:xfrm>
            <a:off x="-2" y="0"/>
            <a:ext cx="12192002" cy="6893836"/>
          </a:xfrm>
          <a:custGeom>
            <a:avLst/>
            <a:gdLst>
              <a:gd name="connsiteX0" fmla="*/ 76192 w 12192000"/>
              <a:gd name="connsiteY0" fmla="*/ 76192 h 6858000"/>
              <a:gd name="connsiteX1" fmla="*/ 76192 w 12192000"/>
              <a:gd name="connsiteY1" fmla="*/ 6781808 h 6858000"/>
              <a:gd name="connsiteX2" fmla="*/ 1157103 w 12192000"/>
              <a:gd name="connsiteY2" fmla="*/ 6781808 h 6858000"/>
              <a:gd name="connsiteX3" fmla="*/ 1736849 w 12192000"/>
              <a:gd name="connsiteY3" fmla="*/ 6309360 h 6858000"/>
              <a:gd name="connsiteX4" fmla="*/ 10455151 w 12192000"/>
              <a:gd name="connsiteY4" fmla="*/ 6309360 h 6858000"/>
              <a:gd name="connsiteX5" fmla="*/ 11034897 w 12192000"/>
              <a:gd name="connsiteY5" fmla="*/ 6781808 h 6858000"/>
              <a:gd name="connsiteX6" fmla="*/ 12115808 w 12192000"/>
              <a:gd name="connsiteY6" fmla="*/ 6781808 h 6858000"/>
              <a:gd name="connsiteX7" fmla="*/ 12115808 w 12192000"/>
              <a:gd name="connsiteY7" fmla="*/ 76192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11128393 w 12192000"/>
              <a:gd name="connsiteY11" fmla="*/ 6858000 h 6858000"/>
              <a:gd name="connsiteX12" fmla="*/ 1063607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76192" y="76192"/>
                </a:moveTo>
                <a:lnTo>
                  <a:pt x="76192" y="6781808"/>
                </a:lnTo>
                <a:lnTo>
                  <a:pt x="1157103" y="6781808"/>
                </a:lnTo>
                <a:lnTo>
                  <a:pt x="1736849" y="6309360"/>
                </a:lnTo>
                <a:lnTo>
                  <a:pt x="10455151" y="6309360"/>
                </a:lnTo>
                <a:lnTo>
                  <a:pt x="11034897" y="6781808"/>
                </a:lnTo>
                <a:lnTo>
                  <a:pt x="12115808" y="6781808"/>
                </a:lnTo>
                <a:lnTo>
                  <a:pt x="12115808" y="7619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128393" y="6858000"/>
                </a:lnTo>
                <a:lnTo>
                  <a:pt x="1063607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90000">
                <a:schemeClr val="tx1">
                  <a:lumMod val="50000"/>
                  <a:lumOff val="50000"/>
                </a:schemeClr>
              </a:gs>
              <a:gs pos="76438">
                <a:schemeClr val="bg1">
                  <a:lumMod val="85000"/>
                </a:schemeClr>
              </a:gs>
              <a:gs pos="24000">
                <a:schemeClr val="bg1">
                  <a:lumMod val="95000"/>
                </a:schemeClr>
              </a:gs>
              <a:gs pos="10000">
                <a:schemeClr val="tx1">
                  <a:lumMod val="50000"/>
                  <a:lumOff val="50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6B5760C-383C-4F49-8422-3A1ED2B932B5}"/>
              </a:ext>
            </a:extLst>
          </p:cNvPr>
          <p:cNvPicPr>
            <a:picLocks noChangeAspect="1"/>
          </p:cNvPicPr>
          <p:nvPr/>
        </p:nvPicPr>
        <p:blipFill>
          <a:blip r:embed="rId1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795" y="1242968"/>
            <a:ext cx="1054070" cy="1054070"/>
          </a:xfrm>
          <a:prstGeom prst="rect">
            <a:avLst/>
          </a:prstGeom>
        </p:spPr>
      </p:pic>
      <p:sp>
        <p:nvSpPr>
          <p:cNvPr id="28" name="TextBox 26">
            <a:extLst>
              <a:ext uri="{FF2B5EF4-FFF2-40B4-BE49-F238E27FC236}">
                <a16:creationId xmlns:a16="http://schemas.microsoft.com/office/drawing/2014/main" id="{2E1B9C98-E10A-4F07-AE71-05B9FB4648FC}"/>
              </a:ext>
            </a:extLst>
          </p:cNvPr>
          <p:cNvSpPr txBox="1"/>
          <p:nvPr/>
        </p:nvSpPr>
        <p:spPr>
          <a:xfrm>
            <a:off x="6273316" y="3055026"/>
            <a:ext cx="20791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Machine learning: </a:t>
            </a:r>
          </a:p>
          <a:p>
            <a:r>
              <a:rPr lang="en-US" sz="1400" b="1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   - Face recognition</a:t>
            </a:r>
          </a:p>
          <a:p>
            <a:r>
              <a:rPr lang="en-US" sz="1400" b="1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   - Voice recognition</a:t>
            </a:r>
          </a:p>
          <a:p>
            <a:r>
              <a:rPr lang="en-US" sz="1400" b="1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   - Recommendation     services</a:t>
            </a:r>
          </a:p>
          <a:p>
            <a:r>
              <a:rPr lang="en-US" sz="1400" b="1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   -  Neural networks and deep learning</a:t>
            </a:r>
          </a:p>
          <a:p>
            <a:pPr algn="ctr"/>
            <a:endParaRPr lang="en-US" sz="1400" b="1" dirty="0">
              <a:solidFill>
                <a:schemeClr val="bg1"/>
              </a:solidFill>
              <a:latin typeface="Adobe Hebrew" panose="02040503050201020203" pitchFamily="18" charset="-79"/>
              <a:cs typeface="Adobe Hebrew" panose="02040503050201020203" pitchFamily="18" charset="-79"/>
            </a:endParaRPr>
          </a:p>
        </p:txBody>
      </p:sp>
      <p:sp>
        <p:nvSpPr>
          <p:cNvPr id="30" name="TextBox 25">
            <a:extLst>
              <a:ext uri="{FF2B5EF4-FFF2-40B4-BE49-F238E27FC236}">
                <a16:creationId xmlns:a16="http://schemas.microsoft.com/office/drawing/2014/main" id="{F7C64864-D3C8-4EF3-94D4-1D770FFC90DA}"/>
              </a:ext>
            </a:extLst>
          </p:cNvPr>
          <p:cNvSpPr txBox="1"/>
          <p:nvPr/>
        </p:nvSpPr>
        <p:spPr>
          <a:xfrm>
            <a:off x="3685782" y="3751156"/>
            <a:ext cx="2013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Django and Flask</a:t>
            </a:r>
          </a:p>
        </p:txBody>
      </p:sp>
      <p:sp>
        <p:nvSpPr>
          <p:cNvPr id="31" name="TextBox 15">
            <a:extLst>
              <a:ext uri="{FF2B5EF4-FFF2-40B4-BE49-F238E27FC236}">
                <a16:creationId xmlns:a16="http://schemas.microsoft.com/office/drawing/2014/main" id="{35285ADE-62BE-4AF1-9FAC-3435511C73E3}"/>
              </a:ext>
            </a:extLst>
          </p:cNvPr>
          <p:cNvSpPr txBox="1"/>
          <p:nvPr/>
        </p:nvSpPr>
        <p:spPr>
          <a:xfrm>
            <a:off x="1176096" y="2332874"/>
            <a:ext cx="20134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u="sng" spc="300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Big Data</a:t>
            </a:r>
          </a:p>
          <a:p>
            <a:pPr algn="ctr"/>
            <a:r>
              <a:rPr lang="en-IN" sz="1600" b="1" u="sng" spc="300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and</a:t>
            </a:r>
          </a:p>
          <a:p>
            <a:pPr algn="ctr"/>
            <a:r>
              <a:rPr lang="en-IN" sz="1600" b="1" u="sng" spc="300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IoT</a:t>
            </a:r>
          </a:p>
        </p:txBody>
      </p:sp>
      <p:sp>
        <p:nvSpPr>
          <p:cNvPr id="32" name="TextBox 46">
            <a:extLst>
              <a:ext uri="{FF2B5EF4-FFF2-40B4-BE49-F238E27FC236}">
                <a16:creationId xmlns:a16="http://schemas.microsoft.com/office/drawing/2014/main" id="{201D661C-89B2-4264-BA6B-F395FA3CF17C}"/>
              </a:ext>
            </a:extLst>
          </p:cNvPr>
          <p:cNvSpPr txBox="1"/>
          <p:nvPr/>
        </p:nvSpPr>
        <p:spPr>
          <a:xfrm>
            <a:off x="1206098" y="3617691"/>
            <a:ext cx="201346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 </a:t>
            </a:r>
            <a:endParaRPr lang="en-US" sz="1400" b="1" dirty="0">
              <a:solidFill>
                <a:schemeClr val="bg1"/>
              </a:solidFill>
              <a:latin typeface="Adobe Hebrew" panose="02040503050201020203" pitchFamily="18" charset="-79"/>
              <a:cs typeface="Adobe Hebrew" panose="02040503050201020203" pitchFamily="18" charset="-79"/>
            </a:endParaRP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Create automated, predictive technology</a:t>
            </a:r>
          </a:p>
        </p:txBody>
      </p:sp>
    </p:spTree>
    <p:extLst>
      <p:ext uri="{BB962C8B-B14F-4D97-AF65-F5344CB8AC3E}">
        <p14:creationId xmlns:p14="http://schemas.microsoft.com/office/powerpoint/2010/main" val="2007031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hat are some real-life applications?  NETFLIX  'Eli*'  Over 75% of what you watch is recommended by Netflix.  Recommendations are made by Machine Learning! ">
            <a:extLst>
              <a:ext uri="{FF2B5EF4-FFF2-40B4-BE49-F238E27FC236}">
                <a16:creationId xmlns:a16="http://schemas.microsoft.com/office/drawing/2014/main" id="{4BC83EA9-D4D5-4966-B0F2-FAA3BF0F2B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6" b="215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096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45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1" name="Picture 1" descr="P h Photo m  bay something about this photo.  — with Reba:ca Geitgey.  Hide From Ym•r  Facebook  Post  Facebook is using Machine Learning to tag in posts and images. ">
            <a:extLst>
              <a:ext uri="{FF2B5EF4-FFF2-40B4-BE49-F238E27FC236}">
                <a16:creationId xmlns:a16="http://schemas.microsoft.com/office/drawing/2014/main" id="{6E0BEF36-A0A1-4389-8B8A-1FEDB6FEB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798152"/>
            <a:ext cx="10905066" cy="5261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669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83AFB9-A0CD-44C9-9FAB-E9FC71CF5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1" t="-17044" r="15445"/>
          <a:stretch/>
        </p:blipFill>
        <p:spPr>
          <a:xfrm>
            <a:off x="0" y="-1264024"/>
            <a:ext cx="12192000" cy="86804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8582950-FD6C-41F6-8173-EAEFFBCD9237}"/>
              </a:ext>
            </a:extLst>
          </p:cNvPr>
          <p:cNvSpPr/>
          <p:nvPr/>
        </p:nvSpPr>
        <p:spPr>
          <a:xfrm>
            <a:off x="0" y="-110009"/>
            <a:ext cx="12192000" cy="7416419"/>
          </a:xfrm>
          <a:prstGeom prst="rect">
            <a:avLst/>
          </a:prstGeom>
          <a:gradFill flip="none" rotWithShape="1">
            <a:gsLst>
              <a:gs pos="6000">
                <a:schemeClr val="bg1">
                  <a:lumMod val="50000"/>
                </a:schemeClr>
              </a:gs>
              <a:gs pos="77000">
                <a:schemeClr val="tx1">
                  <a:alpha val="81000"/>
                  <a:lumMod val="28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A7325-8CA6-4575-816A-8C6C743AD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800" b="1" dirty="0" err="1">
                <a:ln/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Bold" panose="020E0705020206020404" pitchFamily="34" charset="0"/>
              </a:rPr>
              <a:t>Accesible</a:t>
            </a:r>
            <a:r>
              <a:rPr lang="en-US" sz="4800" b="1" dirty="0">
                <a:ln/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Bold" panose="020E0705020206020404" pitchFamily="34" charset="0"/>
              </a:rPr>
              <a:t> jobs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88764E2-AB4E-4730-B63E-6BAD4D97E9BA}"/>
              </a:ext>
            </a:extLst>
          </p:cNvPr>
          <p:cNvGrpSpPr/>
          <p:nvPr/>
        </p:nvGrpSpPr>
        <p:grpSpPr>
          <a:xfrm>
            <a:off x="1110980" y="1867990"/>
            <a:ext cx="10242820" cy="4723356"/>
            <a:chOff x="919136" y="1251326"/>
            <a:chExt cx="9970039" cy="4569141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8380E55-2091-46D0-ADC0-BE5225BE9324}"/>
                </a:ext>
              </a:extLst>
            </p:cNvPr>
            <p:cNvGrpSpPr/>
            <p:nvPr/>
          </p:nvGrpSpPr>
          <p:grpSpPr>
            <a:xfrm>
              <a:off x="919136" y="2103759"/>
              <a:ext cx="9970039" cy="2798458"/>
              <a:chOff x="805448" y="2029770"/>
              <a:chExt cx="9970039" cy="2798458"/>
            </a:xfrm>
          </p:grpSpPr>
          <p:sp>
            <p:nvSpPr>
              <p:cNvPr id="51" name="Teardrop 50">
                <a:extLst>
                  <a:ext uri="{FF2B5EF4-FFF2-40B4-BE49-F238E27FC236}">
                    <a16:creationId xmlns:a16="http://schemas.microsoft.com/office/drawing/2014/main" id="{A1D4C167-2825-42D1-BBCF-E2FE54EAE370}"/>
                  </a:ext>
                </a:extLst>
              </p:cNvPr>
              <p:cNvSpPr/>
              <p:nvPr/>
            </p:nvSpPr>
            <p:spPr>
              <a:xfrm rot="2742398">
                <a:off x="8941850" y="2543818"/>
                <a:ext cx="1832741" cy="1834533"/>
              </a:xfrm>
              <a:prstGeom prst="teardrop">
                <a:avLst/>
              </a:prstGeom>
              <a:solidFill>
                <a:srgbClr val="4DBC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97361D75-CDFC-4FA6-8F88-3A3EC0BA1325}"/>
                  </a:ext>
                </a:extLst>
              </p:cNvPr>
              <p:cNvSpPr/>
              <p:nvPr/>
            </p:nvSpPr>
            <p:spPr>
              <a:xfrm>
                <a:off x="2779679" y="3412957"/>
                <a:ext cx="6446520" cy="18288"/>
              </a:xfrm>
              <a:prstGeom prst="rect">
                <a:avLst/>
              </a:prstGeom>
              <a:solidFill>
                <a:srgbClr val="4DBC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32B385D0-53A8-4CDA-8CDE-633CF4F3572C}"/>
                  </a:ext>
                </a:extLst>
              </p:cNvPr>
              <p:cNvSpPr/>
              <p:nvPr/>
            </p:nvSpPr>
            <p:spPr>
              <a:xfrm rot="5400000">
                <a:off x="415447" y="2419771"/>
                <a:ext cx="2798458" cy="2018456"/>
              </a:xfrm>
              <a:custGeom>
                <a:avLst/>
                <a:gdLst>
                  <a:gd name="connsiteX0" fmla="*/ 0 w 4394418"/>
                  <a:gd name="connsiteY0" fmla="*/ 2711116 h 2711116"/>
                  <a:gd name="connsiteX1" fmla="*/ 2197209 w 4394418"/>
                  <a:gd name="connsiteY1" fmla="*/ 0 h 2711116"/>
                  <a:gd name="connsiteX2" fmla="*/ 4394418 w 4394418"/>
                  <a:gd name="connsiteY2" fmla="*/ 2711116 h 2711116"/>
                  <a:gd name="connsiteX3" fmla="*/ 4394416 w 4394418"/>
                  <a:gd name="connsiteY3" fmla="*/ 2711116 h 2711116"/>
                  <a:gd name="connsiteX4" fmla="*/ 2197209 w 4394418"/>
                  <a:gd name="connsiteY4" fmla="*/ 1982442 h 2711116"/>
                  <a:gd name="connsiteX5" fmla="*/ 1 w 4394418"/>
                  <a:gd name="connsiteY5" fmla="*/ 2711116 h 2711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94418" h="2711116">
                    <a:moveTo>
                      <a:pt x="0" y="2711116"/>
                    </a:moveTo>
                    <a:lnTo>
                      <a:pt x="2197209" y="0"/>
                    </a:lnTo>
                    <a:lnTo>
                      <a:pt x="4394418" y="2711116"/>
                    </a:lnTo>
                    <a:lnTo>
                      <a:pt x="4394416" y="2711116"/>
                    </a:lnTo>
                    <a:lnTo>
                      <a:pt x="2197209" y="1982442"/>
                    </a:lnTo>
                    <a:lnTo>
                      <a:pt x="1" y="2711116"/>
                    </a:lnTo>
                    <a:close/>
                  </a:path>
                </a:pathLst>
              </a:custGeom>
              <a:solidFill>
                <a:srgbClr val="4DBC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A2F07DD-57A8-4A2D-BA91-575C8FE494DF}"/>
                </a:ext>
              </a:extLst>
            </p:cNvPr>
            <p:cNvSpPr/>
            <p:nvPr/>
          </p:nvSpPr>
          <p:spPr>
            <a:xfrm rot="3396305">
              <a:off x="6298530" y="2385182"/>
              <a:ext cx="2286000" cy="18288"/>
            </a:xfrm>
            <a:prstGeom prst="rect">
              <a:avLst/>
            </a:prstGeom>
            <a:solidFill>
              <a:srgbClr val="ED3D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C787CF41-6867-4AB5-8C2E-407BF8A947FA}"/>
                </a:ext>
              </a:extLst>
            </p:cNvPr>
            <p:cNvSpPr/>
            <p:nvPr/>
          </p:nvSpPr>
          <p:spPr>
            <a:xfrm>
              <a:off x="7824959" y="3240475"/>
              <a:ext cx="538724" cy="525025"/>
            </a:xfrm>
            <a:prstGeom prst="ellipse">
              <a:avLst/>
            </a:prstGeom>
            <a:solidFill>
              <a:srgbClr val="ED3D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17EFD4E-AACC-4CCE-8E94-9FD5B1C2708D}"/>
                </a:ext>
              </a:extLst>
            </p:cNvPr>
            <p:cNvSpPr/>
            <p:nvPr/>
          </p:nvSpPr>
          <p:spPr>
            <a:xfrm>
              <a:off x="6391303" y="3240475"/>
              <a:ext cx="538724" cy="525025"/>
            </a:xfrm>
            <a:prstGeom prst="ellipse">
              <a:avLst/>
            </a:prstGeom>
            <a:solidFill>
              <a:srgbClr val="F99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F22FD33-A35D-489B-A597-1909E962D94E}"/>
                </a:ext>
              </a:extLst>
            </p:cNvPr>
            <p:cNvSpPr/>
            <p:nvPr/>
          </p:nvSpPr>
          <p:spPr>
            <a:xfrm>
              <a:off x="4957647" y="3240475"/>
              <a:ext cx="538724" cy="525025"/>
            </a:xfrm>
            <a:prstGeom prst="ellipse">
              <a:avLst/>
            </a:prstGeom>
            <a:solidFill>
              <a:srgbClr val="6DA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5E3B7C4-39E8-4E7D-B40F-19FF67ED51B1}"/>
                </a:ext>
              </a:extLst>
            </p:cNvPr>
            <p:cNvSpPr/>
            <p:nvPr/>
          </p:nvSpPr>
          <p:spPr>
            <a:xfrm>
              <a:off x="3523991" y="3240475"/>
              <a:ext cx="538724" cy="525025"/>
            </a:xfrm>
            <a:prstGeom prst="ellipse">
              <a:avLst/>
            </a:prstGeom>
            <a:solidFill>
              <a:srgbClr val="188D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8261BF5-4ECC-442C-9618-E0C37E904614}"/>
                </a:ext>
              </a:extLst>
            </p:cNvPr>
            <p:cNvSpPr/>
            <p:nvPr/>
          </p:nvSpPr>
          <p:spPr>
            <a:xfrm rot="3396305">
              <a:off x="3439686" y="2385182"/>
              <a:ext cx="2286000" cy="18288"/>
            </a:xfrm>
            <a:prstGeom prst="rect">
              <a:avLst/>
            </a:prstGeom>
            <a:solidFill>
              <a:srgbClr val="6DA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22C7409-1D58-47C1-AA33-D75FA7E28BC3}"/>
                </a:ext>
              </a:extLst>
            </p:cNvPr>
            <p:cNvSpPr/>
            <p:nvPr/>
          </p:nvSpPr>
          <p:spPr>
            <a:xfrm rot="3396305">
              <a:off x="6242073" y="4668323"/>
              <a:ext cx="2286000" cy="18288"/>
            </a:xfrm>
            <a:prstGeom prst="rect">
              <a:avLst/>
            </a:prstGeom>
            <a:solidFill>
              <a:srgbClr val="F99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AB9AE2A-AC4E-4608-B679-A0C9264D4AAC}"/>
                </a:ext>
              </a:extLst>
            </p:cNvPr>
            <p:cNvSpPr/>
            <p:nvPr/>
          </p:nvSpPr>
          <p:spPr>
            <a:xfrm rot="3396305">
              <a:off x="3341542" y="4668323"/>
              <a:ext cx="2286000" cy="18288"/>
            </a:xfrm>
            <a:prstGeom prst="rect">
              <a:avLst/>
            </a:prstGeom>
            <a:solidFill>
              <a:srgbClr val="188D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99F0BDF-43E1-4D1D-A253-A48ACF0FEA8B}"/>
                </a:ext>
              </a:extLst>
            </p:cNvPr>
            <p:cNvSpPr txBox="1"/>
            <p:nvPr/>
          </p:nvSpPr>
          <p:spPr>
            <a:xfrm>
              <a:off x="4933344" y="1942067"/>
              <a:ext cx="2234834" cy="446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solidFill>
                    <a:schemeClr val="bg1"/>
                  </a:solidFill>
                  <a:latin typeface="Agency FB" panose="020B0503020202020204" pitchFamily="34" charset="0"/>
                </a:rPr>
                <a:t>Python Developer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19CEAC1-9D0F-4671-9DC3-3E1AC1127836}"/>
                </a:ext>
              </a:extLst>
            </p:cNvPr>
            <p:cNvSpPr txBox="1"/>
            <p:nvPr/>
          </p:nvSpPr>
          <p:spPr>
            <a:xfrm>
              <a:off x="2127933" y="2083159"/>
              <a:ext cx="2234834" cy="446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solidFill>
                    <a:schemeClr val="bg1"/>
                  </a:solidFill>
                  <a:latin typeface="Agency FB" panose="020B0503020202020204" pitchFamily="34" charset="0"/>
                </a:rPr>
                <a:t>Data Scientist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C1EA5AA-E5C4-4967-8EF9-718A1D686DC8}"/>
                </a:ext>
              </a:extLst>
            </p:cNvPr>
            <p:cNvSpPr txBox="1"/>
            <p:nvPr/>
          </p:nvSpPr>
          <p:spPr>
            <a:xfrm>
              <a:off x="4695194" y="3971282"/>
              <a:ext cx="2234834" cy="446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solidFill>
                    <a:schemeClr val="bg1"/>
                  </a:solidFill>
                  <a:latin typeface="Agency FB" panose="020B0503020202020204" pitchFamily="34" charset="0"/>
                </a:rPr>
                <a:t>Software Engineer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F304E7F-7197-4B5B-A17F-F9329531BE0C}"/>
                </a:ext>
              </a:extLst>
            </p:cNvPr>
            <p:cNvSpPr txBox="1"/>
            <p:nvPr/>
          </p:nvSpPr>
          <p:spPr>
            <a:xfrm>
              <a:off x="1726201" y="3968262"/>
              <a:ext cx="2234834" cy="803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solidFill>
                    <a:schemeClr val="bg1"/>
                  </a:solidFill>
                  <a:latin typeface="Agency FB" panose="020B0503020202020204" pitchFamily="34" charset="0"/>
                </a:rPr>
                <a:t>Senior Software Engineer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4A7EA9F-0099-4AAC-81B3-BC5C82BB7871}"/>
                </a:ext>
              </a:extLst>
            </p:cNvPr>
            <p:cNvSpPr/>
            <p:nvPr/>
          </p:nvSpPr>
          <p:spPr>
            <a:xfrm>
              <a:off x="9971908" y="2925047"/>
              <a:ext cx="505300" cy="503922"/>
            </a:xfrm>
            <a:prstGeom prst="ellipse">
              <a:avLst/>
            </a:prstGeom>
            <a:solidFill>
              <a:srgbClr val="1E61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ACFCA1D-25EA-4292-9C43-9737367F2B07}"/>
                </a:ext>
              </a:extLst>
            </p:cNvPr>
            <p:cNvSpPr/>
            <p:nvPr/>
          </p:nvSpPr>
          <p:spPr>
            <a:xfrm>
              <a:off x="10091779" y="2957131"/>
              <a:ext cx="352900" cy="340894"/>
            </a:xfrm>
            <a:prstGeom prst="ellipse">
              <a:avLst/>
            </a:prstGeom>
            <a:solidFill>
              <a:srgbClr val="D8DB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4" name="TextBox 45">
            <a:extLst>
              <a:ext uri="{FF2B5EF4-FFF2-40B4-BE49-F238E27FC236}">
                <a16:creationId xmlns:a16="http://schemas.microsoft.com/office/drawing/2014/main" id="{26AFFC1D-139A-469E-AA42-90FB64D2B7C3}"/>
              </a:ext>
            </a:extLst>
          </p:cNvPr>
          <p:cNvSpPr txBox="1"/>
          <p:nvPr/>
        </p:nvSpPr>
        <p:spPr>
          <a:xfrm>
            <a:off x="7811827" y="2593209"/>
            <a:ext cx="2295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Agency FB" panose="020B0503020202020204" pitchFamily="34" charset="0"/>
              </a:rPr>
              <a:t>Software Developer</a:t>
            </a:r>
          </a:p>
        </p:txBody>
      </p:sp>
    </p:spTree>
    <p:extLst>
      <p:ext uri="{BB962C8B-B14F-4D97-AF65-F5344CB8AC3E}">
        <p14:creationId xmlns:p14="http://schemas.microsoft.com/office/powerpoint/2010/main" val="139050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269292-9721-47FF-A3E6-D90B2E1E5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50F53F1-40F1-4D5A-9AA2-074D7A0C3325}"/>
              </a:ext>
            </a:extLst>
          </p:cNvPr>
          <p:cNvSpPr/>
          <p:nvPr/>
        </p:nvSpPr>
        <p:spPr>
          <a:xfrm>
            <a:off x="0" y="0"/>
            <a:ext cx="12192000" cy="7416419"/>
          </a:xfrm>
          <a:prstGeom prst="rect">
            <a:avLst/>
          </a:prstGeom>
          <a:gradFill flip="none" rotWithShape="1">
            <a:gsLst>
              <a:gs pos="6000">
                <a:schemeClr val="bg1">
                  <a:lumMod val="50000"/>
                  <a:alpha val="79000"/>
                </a:schemeClr>
              </a:gs>
              <a:gs pos="77000">
                <a:schemeClr val="tx1">
                  <a:lumMod val="28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25167F0-8781-493D-9D24-829502637223}"/>
              </a:ext>
            </a:extLst>
          </p:cNvPr>
          <p:cNvSpPr/>
          <p:nvPr/>
        </p:nvSpPr>
        <p:spPr>
          <a:xfrm>
            <a:off x="5246765" y="6380291"/>
            <a:ext cx="6953250" cy="477709"/>
          </a:xfrm>
          <a:custGeom>
            <a:avLst/>
            <a:gdLst>
              <a:gd name="connsiteX0" fmla="*/ 751974 w 7876674"/>
              <a:gd name="connsiteY0" fmla="*/ 0 h 762000"/>
              <a:gd name="connsiteX1" fmla="*/ 7876674 w 7876674"/>
              <a:gd name="connsiteY1" fmla="*/ 0 h 762000"/>
              <a:gd name="connsiteX2" fmla="*/ 7876674 w 7876674"/>
              <a:gd name="connsiteY2" fmla="*/ 762000 h 762000"/>
              <a:gd name="connsiteX3" fmla="*/ 751974 w 7876674"/>
              <a:gd name="connsiteY3" fmla="*/ 762000 h 762000"/>
              <a:gd name="connsiteX4" fmla="*/ 0 w 7876674"/>
              <a:gd name="connsiteY4" fmla="*/ 762000 h 76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76674" h="762000">
                <a:moveTo>
                  <a:pt x="751974" y="0"/>
                </a:moveTo>
                <a:lnTo>
                  <a:pt x="7876674" y="0"/>
                </a:lnTo>
                <a:lnTo>
                  <a:pt x="7876674" y="762000"/>
                </a:lnTo>
                <a:lnTo>
                  <a:pt x="751974" y="762000"/>
                </a:lnTo>
                <a:lnTo>
                  <a:pt x="0" y="762000"/>
                </a:lnTo>
                <a:close/>
              </a:path>
            </a:pathLst>
          </a:custGeom>
          <a:solidFill>
            <a:srgbClr val="008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333">
            <a:extLst>
              <a:ext uri="{FF2B5EF4-FFF2-40B4-BE49-F238E27FC236}">
                <a16:creationId xmlns:a16="http://schemas.microsoft.com/office/drawing/2014/main" id="{D96F1E64-C07D-4F58-AC0D-8FBB83EC5BA2}"/>
              </a:ext>
            </a:extLst>
          </p:cNvPr>
          <p:cNvSpPr/>
          <p:nvPr/>
        </p:nvSpPr>
        <p:spPr>
          <a:xfrm>
            <a:off x="-3120" y="1915532"/>
            <a:ext cx="5922332" cy="4950235"/>
          </a:xfrm>
          <a:custGeom>
            <a:avLst/>
            <a:gdLst>
              <a:gd name="connsiteX0" fmla="*/ 0 w 4846055"/>
              <a:gd name="connsiteY0" fmla="*/ 0 h 2153559"/>
              <a:gd name="connsiteX1" fmla="*/ 4846055 w 4846055"/>
              <a:gd name="connsiteY1" fmla="*/ 0 h 2153559"/>
              <a:gd name="connsiteX2" fmla="*/ 4846055 w 4846055"/>
              <a:gd name="connsiteY2" fmla="*/ 2153559 h 2153559"/>
              <a:gd name="connsiteX3" fmla="*/ 0 w 4846055"/>
              <a:gd name="connsiteY3" fmla="*/ 2153559 h 2153559"/>
              <a:gd name="connsiteX4" fmla="*/ 0 w 4846055"/>
              <a:gd name="connsiteY4" fmla="*/ 0 h 2153559"/>
              <a:gd name="connsiteX0" fmla="*/ 0 w 5836655"/>
              <a:gd name="connsiteY0" fmla="*/ 0 h 2153559"/>
              <a:gd name="connsiteX1" fmla="*/ 5836655 w 5836655"/>
              <a:gd name="connsiteY1" fmla="*/ 1790700 h 2153559"/>
              <a:gd name="connsiteX2" fmla="*/ 4846055 w 5836655"/>
              <a:gd name="connsiteY2" fmla="*/ 2153559 h 2153559"/>
              <a:gd name="connsiteX3" fmla="*/ 0 w 5836655"/>
              <a:gd name="connsiteY3" fmla="*/ 2153559 h 2153559"/>
              <a:gd name="connsiteX4" fmla="*/ 0 w 5836655"/>
              <a:gd name="connsiteY4" fmla="*/ 0 h 2153559"/>
              <a:gd name="connsiteX0" fmla="*/ 0 w 5836655"/>
              <a:gd name="connsiteY0" fmla="*/ 0 h 2248809"/>
              <a:gd name="connsiteX1" fmla="*/ 5836655 w 5836655"/>
              <a:gd name="connsiteY1" fmla="*/ 1790700 h 2248809"/>
              <a:gd name="connsiteX2" fmla="*/ 5227055 w 5836655"/>
              <a:gd name="connsiteY2" fmla="*/ 2248809 h 2248809"/>
              <a:gd name="connsiteX3" fmla="*/ 0 w 5836655"/>
              <a:gd name="connsiteY3" fmla="*/ 2153559 h 2248809"/>
              <a:gd name="connsiteX4" fmla="*/ 0 w 5836655"/>
              <a:gd name="connsiteY4" fmla="*/ 0 h 2248809"/>
              <a:gd name="connsiteX0" fmla="*/ 0 w 5912855"/>
              <a:gd name="connsiteY0" fmla="*/ 0 h 5963559"/>
              <a:gd name="connsiteX1" fmla="*/ 5912855 w 5912855"/>
              <a:gd name="connsiteY1" fmla="*/ 5505450 h 5963559"/>
              <a:gd name="connsiteX2" fmla="*/ 5303255 w 5912855"/>
              <a:gd name="connsiteY2" fmla="*/ 5963559 h 5963559"/>
              <a:gd name="connsiteX3" fmla="*/ 76200 w 5912855"/>
              <a:gd name="connsiteY3" fmla="*/ 5868309 h 5963559"/>
              <a:gd name="connsiteX4" fmla="*/ 0 w 5912855"/>
              <a:gd name="connsiteY4" fmla="*/ 0 h 5963559"/>
              <a:gd name="connsiteX0" fmla="*/ 0 w 5912855"/>
              <a:gd name="connsiteY0" fmla="*/ 0 h 5963559"/>
              <a:gd name="connsiteX1" fmla="*/ 5912855 w 5912855"/>
              <a:gd name="connsiteY1" fmla="*/ 5505450 h 5963559"/>
              <a:gd name="connsiteX2" fmla="*/ 5303255 w 5912855"/>
              <a:gd name="connsiteY2" fmla="*/ 5963559 h 5963559"/>
              <a:gd name="connsiteX3" fmla="*/ 76200 w 5912855"/>
              <a:gd name="connsiteY3" fmla="*/ 3849009 h 5963559"/>
              <a:gd name="connsiteX4" fmla="*/ 0 w 5912855"/>
              <a:gd name="connsiteY4" fmla="*/ 0 h 5963559"/>
              <a:gd name="connsiteX0" fmla="*/ 0 w 5874755"/>
              <a:gd name="connsiteY0" fmla="*/ 0 h 4915809"/>
              <a:gd name="connsiteX1" fmla="*/ 5874755 w 5874755"/>
              <a:gd name="connsiteY1" fmla="*/ 4457700 h 4915809"/>
              <a:gd name="connsiteX2" fmla="*/ 5265155 w 5874755"/>
              <a:gd name="connsiteY2" fmla="*/ 4915809 h 4915809"/>
              <a:gd name="connsiteX3" fmla="*/ 38100 w 5874755"/>
              <a:gd name="connsiteY3" fmla="*/ 2801259 h 4915809"/>
              <a:gd name="connsiteX4" fmla="*/ 0 w 5874755"/>
              <a:gd name="connsiteY4" fmla="*/ 0 h 4915809"/>
              <a:gd name="connsiteX0" fmla="*/ 38100 w 5912855"/>
              <a:gd name="connsiteY0" fmla="*/ 0 h 4915809"/>
              <a:gd name="connsiteX1" fmla="*/ 5912855 w 5912855"/>
              <a:gd name="connsiteY1" fmla="*/ 4457700 h 4915809"/>
              <a:gd name="connsiteX2" fmla="*/ 5303255 w 5912855"/>
              <a:gd name="connsiteY2" fmla="*/ 4915809 h 4915809"/>
              <a:gd name="connsiteX3" fmla="*/ 0 w 5912855"/>
              <a:gd name="connsiteY3" fmla="*/ 2648859 h 4915809"/>
              <a:gd name="connsiteX4" fmla="*/ 38100 w 5912855"/>
              <a:gd name="connsiteY4" fmla="*/ 0 h 4915809"/>
              <a:gd name="connsiteX0" fmla="*/ 38100 w 5843187"/>
              <a:gd name="connsiteY0" fmla="*/ 0 h 4915809"/>
              <a:gd name="connsiteX1" fmla="*/ 5843187 w 5843187"/>
              <a:gd name="connsiteY1" fmla="*/ 4431575 h 4915809"/>
              <a:gd name="connsiteX2" fmla="*/ 5303255 w 5843187"/>
              <a:gd name="connsiteY2" fmla="*/ 4915809 h 4915809"/>
              <a:gd name="connsiteX3" fmla="*/ 0 w 5843187"/>
              <a:gd name="connsiteY3" fmla="*/ 2648859 h 4915809"/>
              <a:gd name="connsiteX4" fmla="*/ 38100 w 5843187"/>
              <a:gd name="connsiteY4" fmla="*/ 0 h 4915809"/>
              <a:gd name="connsiteX0" fmla="*/ 38100 w 5930273"/>
              <a:gd name="connsiteY0" fmla="*/ 0 h 4915809"/>
              <a:gd name="connsiteX1" fmla="*/ 5930273 w 5930273"/>
              <a:gd name="connsiteY1" fmla="*/ 4431575 h 4915809"/>
              <a:gd name="connsiteX2" fmla="*/ 5303255 w 5930273"/>
              <a:gd name="connsiteY2" fmla="*/ 4915809 h 4915809"/>
              <a:gd name="connsiteX3" fmla="*/ 0 w 5930273"/>
              <a:gd name="connsiteY3" fmla="*/ 2648859 h 4915809"/>
              <a:gd name="connsiteX4" fmla="*/ 38100 w 5930273"/>
              <a:gd name="connsiteY4" fmla="*/ 0 h 4915809"/>
              <a:gd name="connsiteX0" fmla="*/ 38100 w 5895439"/>
              <a:gd name="connsiteY0" fmla="*/ 0 h 4915809"/>
              <a:gd name="connsiteX1" fmla="*/ 5895439 w 5895439"/>
              <a:gd name="connsiteY1" fmla="*/ 4448992 h 4915809"/>
              <a:gd name="connsiteX2" fmla="*/ 5303255 w 5895439"/>
              <a:gd name="connsiteY2" fmla="*/ 4915809 h 4915809"/>
              <a:gd name="connsiteX3" fmla="*/ 0 w 5895439"/>
              <a:gd name="connsiteY3" fmla="*/ 2648859 h 4915809"/>
              <a:gd name="connsiteX4" fmla="*/ 38100 w 5895439"/>
              <a:gd name="connsiteY4" fmla="*/ 0 h 4915809"/>
              <a:gd name="connsiteX0" fmla="*/ 38100 w 5895439"/>
              <a:gd name="connsiteY0" fmla="*/ 0 h 4915809"/>
              <a:gd name="connsiteX1" fmla="*/ 5895439 w 5895439"/>
              <a:gd name="connsiteY1" fmla="*/ 4448992 h 4915809"/>
              <a:gd name="connsiteX2" fmla="*/ 5303255 w 5895439"/>
              <a:gd name="connsiteY2" fmla="*/ 4915809 h 4915809"/>
              <a:gd name="connsiteX3" fmla="*/ 0 w 5895439"/>
              <a:gd name="connsiteY3" fmla="*/ 2648859 h 4915809"/>
              <a:gd name="connsiteX4" fmla="*/ 38100 w 5895439"/>
              <a:gd name="connsiteY4" fmla="*/ 0 h 4915809"/>
              <a:gd name="connsiteX0" fmla="*/ 38100 w 5910429"/>
              <a:gd name="connsiteY0" fmla="*/ 0 h 4915809"/>
              <a:gd name="connsiteX1" fmla="*/ 5910429 w 5910429"/>
              <a:gd name="connsiteY1" fmla="*/ 4446493 h 4915809"/>
              <a:gd name="connsiteX2" fmla="*/ 5303255 w 5910429"/>
              <a:gd name="connsiteY2" fmla="*/ 4915809 h 4915809"/>
              <a:gd name="connsiteX3" fmla="*/ 0 w 5910429"/>
              <a:gd name="connsiteY3" fmla="*/ 2648859 h 4915809"/>
              <a:gd name="connsiteX4" fmla="*/ 38100 w 5910429"/>
              <a:gd name="connsiteY4" fmla="*/ 0 h 4915809"/>
              <a:gd name="connsiteX0" fmla="*/ 38100 w 5910429"/>
              <a:gd name="connsiteY0" fmla="*/ 0 h 4923304"/>
              <a:gd name="connsiteX1" fmla="*/ 5910429 w 5910429"/>
              <a:gd name="connsiteY1" fmla="*/ 4446493 h 4923304"/>
              <a:gd name="connsiteX2" fmla="*/ 5248291 w 5910429"/>
              <a:gd name="connsiteY2" fmla="*/ 4923304 h 4923304"/>
              <a:gd name="connsiteX3" fmla="*/ 0 w 5910429"/>
              <a:gd name="connsiteY3" fmla="*/ 2648859 h 4923304"/>
              <a:gd name="connsiteX4" fmla="*/ 38100 w 5910429"/>
              <a:gd name="connsiteY4" fmla="*/ 0 h 4923304"/>
              <a:gd name="connsiteX0" fmla="*/ 28864 w 5901193"/>
              <a:gd name="connsiteY0" fmla="*/ 0 h 4923304"/>
              <a:gd name="connsiteX1" fmla="*/ 5901193 w 5901193"/>
              <a:gd name="connsiteY1" fmla="*/ 4446493 h 4923304"/>
              <a:gd name="connsiteX2" fmla="*/ 5239055 w 5901193"/>
              <a:gd name="connsiteY2" fmla="*/ 4923304 h 4923304"/>
              <a:gd name="connsiteX3" fmla="*/ 0 w 5901193"/>
              <a:gd name="connsiteY3" fmla="*/ 2661175 h 4923304"/>
              <a:gd name="connsiteX4" fmla="*/ 28864 w 5901193"/>
              <a:gd name="connsiteY4" fmla="*/ 0 h 4923304"/>
              <a:gd name="connsiteX0" fmla="*/ 0 w 5906195"/>
              <a:gd name="connsiteY0" fmla="*/ 0 h 4954092"/>
              <a:gd name="connsiteX1" fmla="*/ 5906195 w 5906195"/>
              <a:gd name="connsiteY1" fmla="*/ 4477281 h 4954092"/>
              <a:gd name="connsiteX2" fmla="*/ 5244057 w 5906195"/>
              <a:gd name="connsiteY2" fmla="*/ 4954092 h 4954092"/>
              <a:gd name="connsiteX3" fmla="*/ 5002 w 5906195"/>
              <a:gd name="connsiteY3" fmla="*/ 2691963 h 4954092"/>
              <a:gd name="connsiteX4" fmla="*/ 0 w 5906195"/>
              <a:gd name="connsiteY4" fmla="*/ 0 h 4954092"/>
              <a:gd name="connsiteX0" fmla="*/ 0 w 5906195"/>
              <a:gd name="connsiteY0" fmla="*/ 0 h 4944856"/>
              <a:gd name="connsiteX1" fmla="*/ 5906195 w 5906195"/>
              <a:gd name="connsiteY1" fmla="*/ 4468045 h 4944856"/>
              <a:gd name="connsiteX2" fmla="*/ 5244057 w 5906195"/>
              <a:gd name="connsiteY2" fmla="*/ 4944856 h 4944856"/>
              <a:gd name="connsiteX3" fmla="*/ 5002 w 5906195"/>
              <a:gd name="connsiteY3" fmla="*/ 2682727 h 4944856"/>
              <a:gd name="connsiteX4" fmla="*/ 0 w 5906195"/>
              <a:gd name="connsiteY4" fmla="*/ 0 h 4944856"/>
              <a:gd name="connsiteX0" fmla="*/ 0 w 5922332"/>
              <a:gd name="connsiteY0" fmla="*/ 0 h 4944856"/>
              <a:gd name="connsiteX1" fmla="*/ 5922332 w 5922332"/>
              <a:gd name="connsiteY1" fmla="*/ 4473424 h 4944856"/>
              <a:gd name="connsiteX2" fmla="*/ 5244057 w 5922332"/>
              <a:gd name="connsiteY2" fmla="*/ 4944856 h 4944856"/>
              <a:gd name="connsiteX3" fmla="*/ 5002 w 5922332"/>
              <a:gd name="connsiteY3" fmla="*/ 2682727 h 4944856"/>
              <a:gd name="connsiteX4" fmla="*/ 0 w 5922332"/>
              <a:gd name="connsiteY4" fmla="*/ 0 h 4944856"/>
              <a:gd name="connsiteX0" fmla="*/ 0 w 5922332"/>
              <a:gd name="connsiteY0" fmla="*/ 0 h 4923341"/>
              <a:gd name="connsiteX1" fmla="*/ 5922332 w 5922332"/>
              <a:gd name="connsiteY1" fmla="*/ 4473424 h 4923341"/>
              <a:gd name="connsiteX2" fmla="*/ 5260194 w 5922332"/>
              <a:gd name="connsiteY2" fmla="*/ 4923341 h 4923341"/>
              <a:gd name="connsiteX3" fmla="*/ 5002 w 5922332"/>
              <a:gd name="connsiteY3" fmla="*/ 2682727 h 4923341"/>
              <a:gd name="connsiteX4" fmla="*/ 0 w 5922332"/>
              <a:gd name="connsiteY4" fmla="*/ 0 h 4923341"/>
              <a:gd name="connsiteX0" fmla="*/ 0 w 5922332"/>
              <a:gd name="connsiteY0" fmla="*/ 0 h 4939477"/>
              <a:gd name="connsiteX1" fmla="*/ 5922332 w 5922332"/>
              <a:gd name="connsiteY1" fmla="*/ 4473424 h 4939477"/>
              <a:gd name="connsiteX2" fmla="*/ 5270951 w 5922332"/>
              <a:gd name="connsiteY2" fmla="*/ 4939477 h 4939477"/>
              <a:gd name="connsiteX3" fmla="*/ 5002 w 5922332"/>
              <a:gd name="connsiteY3" fmla="*/ 2682727 h 4939477"/>
              <a:gd name="connsiteX4" fmla="*/ 0 w 5922332"/>
              <a:gd name="connsiteY4" fmla="*/ 0 h 4939477"/>
              <a:gd name="connsiteX0" fmla="*/ 0 w 5922332"/>
              <a:gd name="connsiteY0" fmla="*/ 0 h 4955614"/>
              <a:gd name="connsiteX1" fmla="*/ 5922332 w 5922332"/>
              <a:gd name="connsiteY1" fmla="*/ 4473424 h 4955614"/>
              <a:gd name="connsiteX2" fmla="*/ 5276330 w 5922332"/>
              <a:gd name="connsiteY2" fmla="*/ 4955614 h 4955614"/>
              <a:gd name="connsiteX3" fmla="*/ 5002 w 5922332"/>
              <a:gd name="connsiteY3" fmla="*/ 2682727 h 4955614"/>
              <a:gd name="connsiteX4" fmla="*/ 0 w 5922332"/>
              <a:gd name="connsiteY4" fmla="*/ 0 h 4955614"/>
              <a:gd name="connsiteX0" fmla="*/ 0 w 5922332"/>
              <a:gd name="connsiteY0" fmla="*/ 0 h 4950235"/>
              <a:gd name="connsiteX1" fmla="*/ 5922332 w 5922332"/>
              <a:gd name="connsiteY1" fmla="*/ 4473424 h 4950235"/>
              <a:gd name="connsiteX2" fmla="*/ 5276330 w 5922332"/>
              <a:gd name="connsiteY2" fmla="*/ 4950235 h 4950235"/>
              <a:gd name="connsiteX3" fmla="*/ 5002 w 5922332"/>
              <a:gd name="connsiteY3" fmla="*/ 2682727 h 4950235"/>
              <a:gd name="connsiteX4" fmla="*/ 0 w 5922332"/>
              <a:gd name="connsiteY4" fmla="*/ 0 h 495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2332" h="4950235">
                <a:moveTo>
                  <a:pt x="0" y="0"/>
                </a:moveTo>
                <a:lnTo>
                  <a:pt x="5922332" y="4473424"/>
                </a:lnTo>
                <a:lnTo>
                  <a:pt x="5276330" y="4950235"/>
                </a:lnTo>
                <a:lnTo>
                  <a:pt x="5002" y="2682727"/>
                </a:lnTo>
                <a:cubicBezTo>
                  <a:pt x="3335" y="1785406"/>
                  <a:pt x="1667" y="897321"/>
                  <a:pt x="0" y="0"/>
                </a:cubicBezTo>
                <a:close/>
              </a:path>
            </a:pathLst>
          </a:custGeom>
          <a:solidFill>
            <a:srgbClr val="008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DE813A20-BECC-4EB2-98CA-D8F758B89F7A}"/>
              </a:ext>
            </a:extLst>
          </p:cNvPr>
          <p:cNvSpPr/>
          <p:nvPr/>
        </p:nvSpPr>
        <p:spPr>
          <a:xfrm>
            <a:off x="9274380" y="2261936"/>
            <a:ext cx="68844" cy="288759"/>
          </a:xfrm>
          <a:prstGeom prst="triangle">
            <a:avLst>
              <a:gd name="adj" fmla="val 100000"/>
            </a:avLst>
          </a:prstGeom>
          <a:solidFill>
            <a:srgbClr val="71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43018AF1-5662-4EEC-8646-FE27B8234ABF}"/>
              </a:ext>
            </a:extLst>
          </p:cNvPr>
          <p:cNvSpPr/>
          <p:nvPr/>
        </p:nvSpPr>
        <p:spPr>
          <a:xfrm flipV="1">
            <a:off x="9312542" y="3962400"/>
            <a:ext cx="171450" cy="428760"/>
          </a:xfrm>
          <a:prstGeom prst="triangle">
            <a:avLst>
              <a:gd name="adj" fmla="val 38889"/>
            </a:avLst>
          </a:prstGeom>
          <a:solidFill>
            <a:srgbClr val="1569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18E0BBAA-625E-4BAE-8ED4-74E1F6276EAA}"/>
              </a:ext>
            </a:extLst>
          </p:cNvPr>
          <p:cNvSpPr/>
          <p:nvPr/>
        </p:nvSpPr>
        <p:spPr>
          <a:xfrm>
            <a:off x="11395342" y="2261936"/>
            <a:ext cx="68844" cy="288759"/>
          </a:xfrm>
          <a:prstGeom prst="triangle">
            <a:avLst>
              <a:gd name="adj" fmla="val 100000"/>
            </a:avLst>
          </a:prstGeom>
          <a:solidFill>
            <a:srgbClr val="1569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0F882C0E-CC28-4839-ADC6-EC625EFA9441}"/>
              </a:ext>
            </a:extLst>
          </p:cNvPr>
          <p:cNvSpPr/>
          <p:nvPr/>
        </p:nvSpPr>
        <p:spPr>
          <a:xfrm flipV="1">
            <a:off x="7193212" y="3962400"/>
            <a:ext cx="171450" cy="428760"/>
          </a:xfrm>
          <a:prstGeom prst="triangle">
            <a:avLst>
              <a:gd name="adj" fmla="val 38889"/>
            </a:avLst>
          </a:prstGeom>
          <a:solidFill>
            <a:srgbClr val="71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1CD8BF-FC6D-4E4E-8776-485183DE9E1D}"/>
              </a:ext>
            </a:extLst>
          </p:cNvPr>
          <p:cNvSpPr/>
          <p:nvPr/>
        </p:nvSpPr>
        <p:spPr>
          <a:xfrm>
            <a:off x="0" y="1909011"/>
            <a:ext cx="2903621" cy="2695073"/>
          </a:xfrm>
          <a:prstGeom prst="rect">
            <a:avLst/>
          </a:prstGeom>
          <a:solidFill>
            <a:srgbClr val="8E44AB"/>
          </a:solidFill>
          <a:ln>
            <a:noFill/>
          </a:ln>
          <a:effectLst>
            <a:outerShdw blurRad="596900" dist="38100" dir="5400000" sx="107000" sy="10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rapezoid 11">
            <a:extLst>
              <a:ext uri="{FF2B5EF4-FFF2-40B4-BE49-F238E27FC236}">
                <a16:creationId xmlns:a16="http://schemas.microsoft.com/office/drawing/2014/main" id="{6DA08BC1-058B-4EA4-B4ED-C9093A4F86A4}"/>
              </a:ext>
            </a:extLst>
          </p:cNvPr>
          <p:cNvSpPr/>
          <p:nvPr/>
        </p:nvSpPr>
        <p:spPr>
          <a:xfrm rot="5400000">
            <a:off x="2261936" y="2550695"/>
            <a:ext cx="2695073" cy="1411706"/>
          </a:xfrm>
          <a:prstGeom prst="trapezoid">
            <a:avLst>
              <a:gd name="adj" fmla="val 45455"/>
            </a:avLst>
          </a:prstGeom>
          <a:solidFill>
            <a:srgbClr val="612F75"/>
          </a:solidFill>
          <a:ln>
            <a:noFill/>
          </a:ln>
          <a:effectLst>
            <a:outerShdw blurRad="596900" dist="38100" dir="5400000" sx="107000" sy="10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6AF122-7903-4B1C-9B4C-0AED465A7266}"/>
              </a:ext>
            </a:extLst>
          </p:cNvPr>
          <p:cNvSpPr/>
          <p:nvPr/>
        </p:nvSpPr>
        <p:spPr>
          <a:xfrm>
            <a:off x="4315326" y="2550695"/>
            <a:ext cx="7876674" cy="1411705"/>
          </a:xfrm>
          <a:prstGeom prst="rect">
            <a:avLst/>
          </a:prstGeom>
          <a:solidFill>
            <a:srgbClr val="8E44AB"/>
          </a:solidFill>
          <a:ln>
            <a:noFill/>
          </a:ln>
          <a:effectLst>
            <a:outerShdw blurRad="596900" dist="38100" dir="5400000" sx="107000" sy="10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FC8A6BED-3B2C-486F-A29C-FCD6E29F3D33}"/>
              </a:ext>
            </a:extLst>
          </p:cNvPr>
          <p:cNvSpPr/>
          <p:nvPr/>
        </p:nvSpPr>
        <p:spPr>
          <a:xfrm>
            <a:off x="5133473" y="2261936"/>
            <a:ext cx="2085472" cy="2129224"/>
          </a:xfrm>
          <a:prstGeom prst="parallelogram">
            <a:avLst/>
          </a:prstGeom>
          <a:gradFill>
            <a:gsLst>
              <a:gs pos="0">
                <a:srgbClr val="5CAADA"/>
              </a:gs>
              <a:gs pos="100000">
                <a:srgbClr val="277BA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dobe Gothic Std B" panose="020B0800000000000000" pitchFamily="34" charset="-128"/>
                <a:ea typeface="Adobe Gothic Std B" panose="020B0800000000000000" pitchFamily="34" charset="-128"/>
                <a:cs typeface="Adobe Hebrew" panose="02040503050201020203" pitchFamily="18" charset="-79"/>
              </a:rPr>
              <a:t>Cross platform</a:t>
            </a:r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ABA26016-6F32-4BF2-80E0-E74443868729}"/>
              </a:ext>
            </a:extLst>
          </p:cNvPr>
          <p:cNvSpPr/>
          <p:nvPr/>
        </p:nvSpPr>
        <p:spPr>
          <a:xfrm>
            <a:off x="9376606" y="2261936"/>
            <a:ext cx="2085472" cy="2129224"/>
          </a:xfrm>
          <a:prstGeom prst="parallelogram">
            <a:avLst/>
          </a:prstGeom>
          <a:gradFill>
            <a:gsLst>
              <a:gs pos="0">
                <a:srgbClr val="2ACB72"/>
              </a:gs>
              <a:gs pos="100000">
                <a:srgbClr val="22AD6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Gaming Possibility</a:t>
            </a:r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B926BF6C-71EF-4E7E-AF76-0306AE974DD7}"/>
              </a:ext>
            </a:extLst>
          </p:cNvPr>
          <p:cNvSpPr/>
          <p:nvPr/>
        </p:nvSpPr>
        <p:spPr>
          <a:xfrm flipV="1">
            <a:off x="5067300" y="3962400"/>
            <a:ext cx="171450" cy="428760"/>
          </a:xfrm>
          <a:prstGeom prst="triangle">
            <a:avLst>
              <a:gd name="adj" fmla="val 38889"/>
            </a:avLst>
          </a:prstGeom>
          <a:solidFill>
            <a:srgbClr val="1C4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D3FB290-D425-439A-9395-802A0081B909}"/>
              </a:ext>
            </a:extLst>
          </p:cNvPr>
          <p:cNvSpPr/>
          <p:nvPr/>
        </p:nvSpPr>
        <p:spPr>
          <a:xfrm>
            <a:off x="7150100" y="2261936"/>
            <a:ext cx="68844" cy="288759"/>
          </a:xfrm>
          <a:prstGeom prst="triangle">
            <a:avLst>
              <a:gd name="adj" fmla="val 100000"/>
            </a:avLst>
          </a:prstGeom>
          <a:solidFill>
            <a:srgbClr val="1C4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32B1EDC-9F6E-494A-AA7D-4A800E1C8BB8}"/>
              </a:ext>
            </a:extLst>
          </p:cNvPr>
          <p:cNvSpPr txBox="1"/>
          <p:nvPr/>
        </p:nvSpPr>
        <p:spPr>
          <a:xfrm>
            <a:off x="398028" y="2289085"/>
            <a:ext cx="2328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 BQ" pitchFamily="50" charset="0"/>
              </a:rPr>
              <a:t>Python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8BC5B74-E420-40F1-AE1A-65C480BDCD8E}"/>
              </a:ext>
            </a:extLst>
          </p:cNvPr>
          <p:cNvSpPr/>
          <p:nvPr/>
        </p:nvSpPr>
        <p:spPr>
          <a:xfrm>
            <a:off x="5842573" y="388225"/>
            <a:ext cx="1453686" cy="1338126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C4DFDE-919C-4B4D-9D1E-55E2B2D24254}"/>
              </a:ext>
            </a:extLst>
          </p:cNvPr>
          <p:cNvSpPr txBox="1"/>
          <p:nvPr/>
        </p:nvSpPr>
        <p:spPr>
          <a:xfrm>
            <a:off x="4570991" y="6438726"/>
            <a:ext cx="7629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2000" b="1" spc="1000" dirty="0">
                <a:latin typeface="Eurostile BQ" pitchFamily="50" charset="0"/>
              </a:rPr>
              <a:t>Extra Features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3DE78522-0596-489D-A85A-61C20783B5B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541" y="3034656"/>
            <a:ext cx="1347076" cy="1347076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2582EB2-8F86-42AF-AB6C-BD343AFE10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157" y="444442"/>
            <a:ext cx="1160853" cy="1160853"/>
          </a:xfrm>
          <a:prstGeom prst="rect">
            <a:avLst/>
          </a:prstGeom>
        </p:spPr>
      </p:pic>
      <p:sp>
        <p:nvSpPr>
          <p:cNvPr id="43" name="Oval 42">
            <a:extLst>
              <a:ext uri="{FF2B5EF4-FFF2-40B4-BE49-F238E27FC236}">
                <a16:creationId xmlns:a16="http://schemas.microsoft.com/office/drawing/2014/main" id="{5AF7931A-17C9-4E20-9298-52E0D3A69310}"/>
              </a:ext>
            </a:extLst>
          </p:cNvPr>
          <p:cNvSpPr/>
          <p:nvPr/>
        </p:nvSpPr>
        <p:spPr>
          <a:xfrm>
            <a:off x="10008392" y="473243"/>
            <a:ext cx="1453686" cy="1338126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86F3E40A-CB88-45E2-97F6-6D2952A148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976" y="529460"/>
            <a:ext cx="1160853" cy="116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65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6620EF-F2FC-40C6-96FE-B912031F9BF4}"/>
              </a:ext>
            </a:extLst>
          </p:cNvPr>
          <p:cNvSpPr/>
          <p:nvPr/>
        </p:nvSpPr>
        <p:spPr>
          <a:xfrm>
            <a:off x="0" y="-95534"/>
            <a:ext cx="12192000" cy="7055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69305D-EB1D-47F7-8A6D-E4A2BA755143}"/>
              </a:ext>
            </a:extLst>
          </p:cNvPr>
          <p:cNvSpPr/>
          <p:nvPr/>
        </p:nvSpPr>
        <p:spPr>
          <a:xfrm>
            <a:off x="0" y="-95535"/>
            <a:ext cx="12192000" cy="7014949"/>
          </a:xfrm>
          <a:prstGeom prst="rect">
            <a:avLst/>
          </a:prstGeom>
          <a:gradFill flip="none" rotWithShape="1">
            <a:gsLst>
              <a:gs pos="67000">
                <a:srgbClr val="0070C0">
                  <a:alpha val="52000"/>
                </a:srgbClr>
              </a:gs>
              <a:gs pos="95000">
                <a:schemeClr val="accent5">
                  <a:lumMod val="75000"/>
                  <a:alpha val="99000"/>
                </a:schemeClr>
              </a:gs>
              <a:gs pos="31000">
                <a:srgbClr val="002060">
                  <a:alpha val="84000"/>
                </a:srgbClr>
              </a:gs>
            </a:gsLst>
            <a:lin ang="27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6600825" y="2961089"/>
            <a:ext cx="5591175" cy="144039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6000" dirty="0">
                <a:solidFill>
                  <a:schemeClr val="bg1"/>
                </a:solidFill>
                <a:latin typeface="Segoe Pro Semibold" panose="020B0702040504020203" pitchFamily="34" charset="0"/>
              </a:rPr>
              <a:t>START NOW</a:t>
            </a:r>
          </a:p>
          <a:p>
            <a:pPr marL="0" indent="0">
              <a:buNone/>
            </a:pPr>
            <a:r>
              <a:rPr lang="en-US" sz="36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https://www.python.org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27"/>
          <a:stretch/>
        </p:blipFill>
        <p:spPr>
          <a:xfrm>
            <a:off x="393472" y="1023730"/>
            <a:ext cx="5702528" cy="5895684"/>
          </a:xfrm>
          <a:prstGeom prst="rect">
            <a:avLst/>
          </a:prstGeom>
        </p:spPr>
      </p:pic>
      <p:pic>
        <p:nvPicPr>
          <p:cNvPr id="4" name="Imagine 3">
            <a:extLst>
              <a:ext uri="{FF2B5EF4-FFF2-40B4-BE49-F238E27FC236}">
                <a16:creationId xmlns:a16="http://schemas.microsoft.com/office/drawing/2014/main" id="{6EF71C66-DEF1-4423-9CC7-5F7361B49E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73" r="3172"/>
          <a:stretch/>
        </p:blipFill>
        <p:spPr>
          <a:xfrm>
            <a:off x="668450" y="1349829"/>
            <a:ext cx="5180807" cy="275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431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4">
            <a:extLst>
              <a:ext uri="{FF2B5EF4-FFF2-40B4-BE49-F238E27FC236}">
                <a16:creationId xmlns:a16="http://schemas.microsoft.com/office/drawing/2014/main" id="{8832A6E6-2304-4A14-979C-0B99BA33CC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1" t="-17044" r="15445"/>
          <a:stretch/>
        </p:blipFill>
        <p:spPr>
          <a:xfrm>
            <a:off x="0" y="-1264024"/>
            <a:ext cx="12192000" cy="868044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367236B-96D6-4A70-83B6-6A8E6A136074}"/>
              </a:ext>
            </a:extLst>
          </p:cNvPr>
          <p:cNvSpPr/>
          <p:nvPr/>
        </p:nvSpPr>
        <p:spPr>
          <a:xfrm>
            <a:off x="-12922" y="0"/>
            <a:ext cx="12192000" cy="6858000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8E6887B-FB36-417C-B415-750CBA13AAD4}"/>
              </a:ext>
            </a:extLst>
          </p:cNvPr>
          <p:cNvGrpSpPr/>
          <p:nvPr/>
        </p:nvGrpSpPr>
        <p:grpSpPr>
          <a:xfrm>
            <a:off x="9708521" y="5024902"/>
            <a:ext cx="1451429" cy="1451429"/>
            <a:chOff x="9708521" y="5024902"/>
            <a:chExt cx="1451429" cy="145142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B5D446B-39EE-4CF2-917E-FEE4CCC6247C}"/>
                </a:ext>
              </a:extLst>
            </p:cNvPr>
            <p:cNvGrpSpPr/>
            <p:nvPr/>
          </p:nvGrpSpPr>
          <p:grpSpPr>
            <a:xfrm>
              <a:off x="9708521" y="5024902"/>
              <a:ext cx="1451429" cy="1451429"/>
              <a:chOff x="827313" y="624113"/>
              <a:chExt cx="1494972" cy="1494972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B5F8C463-14D3-41AE-A642-FF35358F3396}"/>
                  </a:ext>
                </a:extLst>
              </p:cNvPr>
              <p:cNvSpPr/>
              <p:nvPr/>
            </p:nvSpPr>
            <p:spPr>
              <a:xfrm>
                <a:off x="827313" y="624113"/>
                <a:ext cx="1494972" cy="1494972"/>
              </a:xfrm>
              <a:prstGeom prst="ellipse">
                <a:avLst/>
              </a:prstGeom>
              <a:solidFill>
                <a:schemeClr val="bg1">
                  <a:lumMod val="9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165139C-D794-482B-A497-CD755CEBB178}"/>
                  </a:ext>
                </a:extLst>
              </p:cNvPr>
              <p:cNvSpPr/>
              <p:nvPr/>
            </p:nvSpPr>
            <p:spPr>
              <a:xfrm>
                <a:off x="961570" y="758370"/>
                <a:ext cx="1226458" cy="1226458"/>
              </a:xfrm>
              <a:prstGeom prst="ellipse">
                <a:avLst/>
              </a:prstGeom>
              <a:solidFill>
                <a:schemeClr val="bg1"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pic>
          <p:nvPicPr>
            <p:cNvPr id="6" name="Graphic 5" descr="Factory">
              <a:extLst>
                <a:ext uri="{FF2B5EF4-FFF2-40B4-BE49-F238E27FC236}">
                  <a16:creationId xmlns:a16="http://schemas.microsoft.com/office/drawing/2014/main" id="{9A84A9C1-4758-43E0-82CB-462FAA60B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074235" y="5390616"/>
              <a:ext cx="720000" cy="720000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38289CD-CDAB-4D9F-AF44-55EB7E3DB380}"/>
              </a:ext>
            </a:extLst>
          </p:cNvPr>
          <p:cNvGrpSpPr/>
          <p:nvPr/>
        </p:nvGrpSpPr>
        <p:grpSpPr>
          <a:xfrm>
            <a:off x="10434236" y="747521"/>
            <a:ext cx="1451429" cy="1451429"/>
            <a:chOff x="10434236" y="747521"/>
            <a:chExt cx="1451429" cy="1451429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D382740-538F-492C-B795-8C1BF70B956B}"/>
                </a:ext>
              </a:extLst>
            </p:cNvPr>
            <p:cNvGrpSpPr/>
            <p:nvPr/>
          </p:nvGrpSpPr>
          <p:grpSpPr>
            <a:xfrm>
              <a:off x="10434236" y="747521"/>
              <a:ext cx="1451429" cy="1451429"/>
              <a:chOff x="827313" y="624113"/>
              <a:chExt cx="1494972" cy="1494972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D0FCB563-EA91-4FEC-9C8C-B3098E89C337}"/>
                  </a:ext>
                </a:extLst>
              </p:cNvPr>
              <p:cNvSpPr/>
              <p:nvPr/>
            </p:nvSpPr>
            <p:spPr>
              <a:xfrm>
                <a:off x="827313" y="624113"/>
                <a:ext cx="1494972" cy="1494972"/>
              </a:xfrm>
              <a:prstGeom prst="ellipse">
                <a:avLst/>
              </a:prstGeom>
              <a:solidFill>
                <a:schemeClr val="bg1">
                  <a:lumMod val="9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FC77F9E4-0E79-49E6-A922-74B040CFDE15}"/>
                  </a:ext>
                </a:extLst>
              </p:cNvPr>
              <p:cNvSpPr/>
              <p:nvPr/>
            </p:nvSpPr>
            <p:spPr>
              <a:xfrm>
                <a:off x="961570" y="758370"/>
                <a:ext cx="1226458" cy="1226458"/>
              </a:xfrm>
              <a:prstGeom prst="ellipse">
                <a:avLst/>
              </a:prstGeom>
              <a:solidFill>
                <a:schemeClr val="bg1"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pic>
          <p:nvPicPr>
            <p:cNvPr id="11" name="Graphic 10" descr="Medical">
              <a:extLst>
                <a:ext uri="{FF2B5EF4-FFF2-40B4-BE49-F238E27FC236}">
                  <a16:creationId xmlns:a16="http://schemas.microsoft.com/office/drawing/2014/main" id="{69804124-863D-4556-B188-EF6FA26B3A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0799950" y="1113235"/>
              <a:ext cx="720000" cy="720000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F6A9A1C-F1AC-4CF0-80D5-9AD70A63839B}"/>
              </a:ext>
            </a:extLst>
          </p:cNvPr>
          <p:cNvGrpSpPr/>
          <p:nvPr/>
        </p:nvGrpSpPr>
        <p:grpSpPr>
          <a:xfrm>
            <a:off x="317186" y="1449256"/>
            <a:ext cx="1499387" cy="1499387"/>
            <a:chOff x="317186" y="1449256"/>
            <a:chExt cx="1499387" cy="1499387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AD48568-8601-4ECF-A7A7-34AE595B0EA9}"/>
                </a:ext>
              </a:extLst>
            </p:cNvPr>
            <p:cNvGrpSpPr/>
            <p:nvPr/>
          </p:nvGrpSpPr>
          <p:grpSpPr>
            <a:xfrm>
              <a:off x="317186" y="1449256"/>
              <a:ext cx="1499387" cy="1499387"/>
              <a:chOff x="827313" y="624113"/>
              <a:chExt cx="1494972" cy="1494972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CE297430-9A0A-4FC8-8A87-0AC6CCE103A8}"/>
                  </a:ext>
                </a:extLst>
              </p:cNvPr>
              <p:cNvSpPr/>
              <p:nvPr/>
            </p:nvSpPr>
            <p:spPr>
              <a:xfrm>
                <a:off x="827313" y="624113"/>
                <a:ext cx="1494972" cy="1494972"/>
              </a:xfrm>
              <a:prstGeom prst="ellipse">
                <a:avLst/>
              </a:prstGeom>
              <a:solidFill>
                <a:schemeClr val="bg1">
                  <a:lumMod val="9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6C21849A-B754-473A-A989-69B2C9E69FEA}"/>
                  </a:ext>
                </a:extLst>
              </p:cNvPr>
              <p:cNvSpPr/>
              <p:nvPr/>
            </p:nvSpPr>
            <p:spPr>
              <a:xfrm>
                <a:off x="961570" y="758370"/>
                <a:ext cx="1226458" cy="1226458"/>
              </a:xfrm>
              <a:prstGeom prst="ellipse">
                <a:avLst/>
              </a:prstGeom>
              <a:solidFill>
                <a:schemeClr val="bg1"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pic>
          <p:nvPicPr>
            <p:cNvPr id="16" name="Graphic 15" descr="Flask">
              <a:extLst>
                <a:ext uri="{FF2B5EF4-FFF2-40B4-BE49-F238E27FC236}">
                  <a16:creationId xmlns:a16="http://schemas.microsoft.com/office/drawing/2014/main" id="{EC739EA0-291F-4426-A7EE-E02D6AF85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06879" y="1838949"/>
              <a:ext cx="720000" cy="7200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A8E2E16-C153-452E-8A3E-02B740ECBC12}"/>
              </a:ext>
            </a:extLst>
          </p:cNvPr>
          <p:cNvGrpSpPr/>
          <p:nvPr/>
        </p:nvGrpSpPr>
        <p:grpSpPr>
          <a:xfrm>
            <a:off x="7296792" y="425220"/>
            <a:ext cx="1378859" cy="1378859"/>
            <a:chOff x="7296792" y="425220"/>
            <a:chExt cx="1378859" cy="137885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A3A895B-C498-4E89-9476-A2A6F265C4D8}"/>
                </a:ext>
              </a:extLst>
            </p:cNvPr>
            <p:cNvGrpSpPr/>
            <p:nvPr/>
          </p:nvGrpSpPr>
          <p:grpSpPr>
            <a:xfrm>
              <a:off x="7296792" y="425220"/>
              <a:ext cx="1378859" cy="1378859"/>
              <a:chOff x="827313" y="624113"/>
              <a:chExt cx="1494972" cy="149497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91B3A067-E8DB-4D88-B665-B59F3F74E1E2}"/>
                  </a:ext>
                </a:extLst>
              </p:cNvPr>
              <p:cNvSpPr/>
              <p:nvPr/>
            </p:nvSpPr>
            <p:spPr>
              <a:xfrm>
                <a:off x="827313" y="624113"/>
                <a:ext cx="1494972" cy="1494972"/>
              </a:xfrm>
              <a:prstGeom prst="ellipse">
                <a:avLst/>
              </a:prstGeom>
              <a:solidFill>
                <a:schemeClr val="bg1">
                  <a:lumMod val="9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69F61FA9-E1C9-4561-BDA6-38FAD13B3FAE}"/>
                  </a:ext>
                </a:extLst>
              </p:cNvPr>
              <p:cNvSpPr/>
              <p:nvPr/>
            </p:nvSpPr>
            <p:spPr>
              <a:xfrm>
                <a:off x="961570" y="758370"/>
                <a:ext cx="1226458" cy="1226458"/>
              </a:xfrm>
              <a:prstGeom prst="ellipse">
                <a:avLst/>
              </a:prstGeom>
              <a:solidFill>
                <a:schemeClr val="bg1"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pic>
          <p:nvPicPr>
            <p:cNvPr id="21" name="Graphic 20" descr="Head with Gears">
              <a:extLst>
                <a:ext uri="{FF2B5EF4-FFF2-40B4-BE49-F238E27FC236}">
                  <a16:creationId xmlns:a16="http://schemas.microsoft.com/office/drawing/2014/main" id="{B438773D-F7E5-4F6C-B962-F81EE8FDA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626221" y="754649"/>
              <a:ext cx="720000" cy="7200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329A064-1A6C-4C9F-90CB-EEC8504CF338}"/>
              </a:ext>
            </a:extLst>
          </p:cNvPr>
          <p:cNvGrpSpPr/>
          <p:nvPr/>
        </p:nvGrpSpPr>
        <p:grpSpPr>
          <a:xfrm>
            <a:off x="3017131" y="153517"/>
            <a:ext cx="1836056" cy="1836056"/>
            <a:chOff x="3017131" y="153517"/>
            <a:chExt cx="1836056" cy="1836056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4EE018D-E58A-488A-995E-FA9EFA2826C5}"/>
                </a:ext>
              </a:extLst>
            </p:cNvPr>
            <p:cNvGrpSpPr/>
            <p:nvPr/>
          </p:nvGrpSpPr>
          <p:grpSpPr>
            <a:xfrm>
              <a:off x="3017131" y="153517"/>
              <a:ext cx="1836056" cy="1836056"/>
              <a:chOff x="827313" y="624113"/>
              <a:chExt cx="1494972" cy="1494972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42544B17-30B3-4D96-86A7-8AE7824AD47A}"/>
                  </a:ext>
                </a:extLst>
              </p:cNvPr>
              <p:cNvSpPr/>
              <p:nvPr/>
            </p:nvSpPr>
            <p:spPr>
              <a:xfrm>
                <a:off x="827313" y="624113"/>
                <a:ext cx="1494972" cy="1494972"/>
              </a:xfrm>
              <a:prstGeom prst="ellipse">
                <a:avLst/>
              </a:prstGeom>
              <a:solidFill>
                <a:schemeClr val="bg1">
                  <a:lumMod val="9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236B2A91-5C41-41B3-9AD4-0E1C5967C525}"/>
                  </a:ext>
                </a:extLst>
              </p:cNvPr>
              <p:cNvSpPr/>
              <p:nvPr/>
            </p:nvSpPr>
            <p:spPr>
              <a:xfrm>
                <a:off x="961570" y="758370"/>
                <a:ext cx="1226458" cy="1226458"/>
              </a:xfrm>
              <a:prstGeom prst="ellipse">
                <a:avLst/>
              </a:prstGeom>
              <a:solidFill>
                <a:schemeClr val="bg1"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pic>
          <p:nvPicPr>
            <p:cNvPr id="26" name="Graphic 25" descr="Lightbulb">
              <a:extLst>
                <a:ext uri="{FF2B5EF4-FFF2-40B4-BE49-F238E27FC236}">
                  <a16:creationId xmlns:a16="http://schemas.microsoft.com/office/drawing/2014/main" id="{2AE05742-B12F-43E0-839A-90AC486FB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575159" y="711545"/>
              <a:ext cx="720000" cy="7200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F18AE53-43C9-4471-A2C2-986C730527AD}"/>
              </a:ext>
            </a:extLst>
          </p:cNvPr>
          <p:cNvGrpSpPr/>
          <p:nvPr/>
        </p:nvGrpSpPr>
        <p:grpSpPr>
          <a:xfrm>
            <a:off x="3573806" y="4660618"/>
            <a:ext cx="1307362" cy="1307362"/>
            <a:chOff x="3573806" y="4660618"/>
            <a:chExt cx="1307362" cy="1307362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3993D9AA-3B8E-4730-8CEC-6E3A49DB2F74}"/>
                </a:ext>
              </a:extLst>
            </p:cNvPr>
            <p:cNvGrpSpPr/>
            <p:nvPr/>
          </p:nvGrpSpPr>
          <p:grpSpPr>
            <a:xfrm>
              <a:off x="3573806" y="4660618"/>
              <a:ext cx="1307362" cy="1307362"/>
              <a:chOff x="827313" y="624113"/>
              <a:chExt cx="1494972" cy="1494972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AC294468-E3F5-46DE-89EF-D8D7CDC1DE37}"/>
                  </a:ext>
                </a:extLst>
              </p:cNvPr>
              <p:cNvSpPr/>
              <p:nvPr/>
            </p:nvSpPr>
            <p:spPr>
              <a:xfrm>
                <a:off x="827313" y="624113"/>
                <a:ext cx="1494972" cy="1494972"/>
              </a:xfrm>
              <a:prstGeom prst="ellipse">
                <a:avLst/>
              </a:prstGeom>
              <a:solidFill>
                <a:schemeClr val="bg1">
                  <a:lumMod val="9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912AB2B4-5396-4C75-8025-ED44639F389A}"/>
                  </a:ext>
                </a:extLst>
              </p:cNvPr>
              <p:cNvSpPr/>
              <p:nvPr/>
            </p:nvSpPr>
            <p:spPr>
              <a:xfrm>
                <a:off x="961570" y="758370"/>
                <a:ext cx="1226458" cy="1226458"/>
              </a:xfrm>
              <a:prstGeom prst="ellipse">
                <a:avLst/>
              </a:prstGeom>
              <a:solidFill>
                <a:schemeClr val="bg1"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pic>
          <p:nvPicPr>
            <p:cNvPr id="31" name="Graphic 30" descr="Satellite dish">
              <a:extLst>
                <a:ext uri="{FF2B5EF4-FFF2-40B4-BE49-F238E27FC236}">
                  <a16:creationId xmlns:a16="http://schemas.microsoft.com/office/drawing/2014/main" id="{C41578DB-E02F-46FD-BBB9-AC37B4C58C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867487" y="4954299"/>
              <a:ext cx="720000" cy="7200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119C280-A525-465A-BF92-234A1C75030C}"/>
              </a:ext>
            </a:extLst>
          </p:cNvPr>
          <p:cNvGrpSpPr/>
          <p:nvPr/>
        </p:nvGrpSpPr>
        <p:grpSpPr>
          <a:xfrm>
            <a:off x="6301933" y="4699539"/>
            <a:ext cx="1842712" cy="1842712"/>
            <a:chOff x="6301933" y="4699539"/>
            <a:chExt cx="1842712" cy="1842712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ED49221-86D0-4D4B-8777-36B711E6ED5C}"/>
                </a:ext>
              </a:extLst>
            </p:cNvPr>
            <p:cNvGrpSpPr/>
            <p:nvPr/>
          </p:nvGrpSpPr>
          <p:grpSpPr>
            <a:xfrm>
              <a:off x="6301933" y="4699539"/>
              <a:ext cx="1842712" cy="1842712"/>
              <a:chOff x="827313" y="624113"/>
              <a:chExt cx="1494972" cy="1494972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37D4BD99-38EF-44C6-A8C5-8D751CFEF1FB}"/>
                  </a:ext>
                </a:extLst>
              </p:cNvPr>
              <p:cNvSpPr/>
              <p:nvPr/>
            </p:nvSpPr>
            <p:spPr>
              <a:xfrm>
                <a:off x="827313" y="624113"/>
                <a:ext cx="1494972" cy="1494972"/>
              </a:xfrm>
              <a:prstGeom prst="ellipse">
                <a:avLst/>
              </a:prstGeom>
              <a:solidFill>
                <a:schemeClr val="bg1">
                  <a:lumMod val="9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4BAB478D-5623-402A-B7BF-C5712EA68863}"/>
                  </a:ext>
                </a:extLst>
              </p:cNvPr>
              <p:cNvSpPr/>
              <p:nvPr/>
            </p:nvSpPr>
            <p:spPr>
              <a:xfrm>
                <a:off x="961570" y="758370"/>
                <a:ext cx="1226458" cy="1226458"/>
              </a:xfrm>
              <a:prstGeom prst="ellipse">
                <a:avLst/>
              </a:prstGeom>
              <a:solidFill>
                <a:schemeClr val="bg1"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pic>
          <p:nvPicPr>
            <p:cNvPr id="36" name="Graphic 35" descr="Download from cloud">
              <a:extLst>
                <a:ext uri="{FF2B5EF4-FFF2-40B4-BE49-F238E27FC236}">
                  <a16:creationId xmlns:a16="http://schemas.microsoft.com/office/drawing/2014/main" id="{039C2E91-6EBD-46E0-BB9F-ED0E26592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6863289" y="5260895"/>
              <a:ext cx="720000" cy="72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951E32C-EABA-4029-B199-E5062EF16536}"/>
              </a:ext>
            </a:extLst>
          </p:cNvPr>
          <p:cNvGrpSpPr/>
          <p:nvPr/>
        </p:nvGrpSpPr>
        <p:grpSpPr>
          <a:xfrm>
            <a:off x="604909" y="5054012"/>
            <a:ext cx="1307362" cy="1307362"/>
            <a:chOff x="604909" y="5054012"/>
            <a:chExt cx="1307362" cy="130736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23FDE579-725B-4961-80A2-D9C2EE42C0A8}"/>
                </a:ext>
              </a:extLst>
            </p:cNvPr>
            <p:cNvGrpSpPr/>
            <p:nvPr/>
          </p:nvGrpSpPr>
          <p:grpSpPr>
            <a:xfrm>
              <a:off x="604909" y="5054012"/>
              <a:ext cx="1307362" cy="1307362"/>
              <a:chOff x="827313" y="624113"/>
              <a:chExt cx="1494972" cy="1494972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C856F401-2E26-4E1A-AA89-736F0CD5FC55}"/>
                  </a:ext>
                </a:extLst>
              </p:cNvPr>
              <p:cNvSpPr/>
              <p:nvPr/>
            </p:nvSpPr>
            <p:spPr>
              <a:xfrm>
                <a:off x="827313" y="624113"/>
                <a:ext cx="1494972" cy="1494972"/>
              </a:xfrm>
              <a:prstGeom prst="ellipse">
                <a:avLst/>
              </a:prstGeom>
              <a:solidFill>
                <a:schemeClr val="bg1">
                  <a:lumMod val="9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77A8065-50B1-49E6-83D1-F613C9164987}"/>
                  </a:ext>
                </a:extLst>
              </p:cNvPr>
              <p:cNvSpPr/>
              <p:nvPr/>
            </p:nvSpPr>
            <p:spPr>
              <a:xfrm>
                <a:off x="961570" y="758370"/>
                <a:ext cx="1226458" cy="1226458"/>
              </a:xfrm>
              <a:prstGeom prst="ellipse">
                <a:avLst/>
              </a:prstGeom>
              <a:solidFill>
                <a:schemeClr val="bg1"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pic>
          <p:nvPicPr>
            <p:cNvPr id="41" name="Graphic 40" descr="Train">
              <a:extLst>
                <a:ext uri="{FF2B5EF4-FFF2-40B4-BE49-F238E27FC236}">
                  <a16:creationId xmlns:a16="http://schemas.microsoft.com/office/drawing/2014/main" id="{F7A65E55-3220-4046-A3D7-5215EC6E62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898590" y="5347693"/>
              <a:ext cx="720000" cy="720000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CAB46E9-6630-4FBC-A8CE-C55EEF379C17}"/>
              </a:ext>
            </a:extLst>
          </p:cNvPr>
          <p:cNvGrpSpPr/>
          <p:nvPr/>
        </p:nvGrpSpPr>
        <p:grpSpPr>
          <a:xfrm>
            <a:off x="1066880" y="422401"/>
            <a:ext cx="10606228" cy="5354120"/>
            <a:chOff x="1066880" y="422401"/>
            <a:chExt cx="10606228" cy="5354120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3F440A3-985D-47B5-85EB-3D4B115C1124}"/>
                </a:ext>
              </a:extLst>
            </p:cNvPr>
            <p:cNvCxnSpPr>
              <a:stCxn id="27" idx="5"/>
              <a:endCxn id="37" idx="1"/>
            </p:cNvCxnSpPr>
            <p:nvPr/>
          </p:nvCxnSpPr>
          <p:spPr>
            <a:xfrm>
              <a:off x="4584303" y="1720689"/>
              <a:ext cx="1987489" cy="3248709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908388-CC0F-4BE2-B189-12A449B192BD}"/>
                </a:ext>
              </a:extLst>
            </p:cNvPr>
            <p:cNvCxnSpPr>
              <a:cxnSpLocks/>
              <a:stCxn id="22" idx="4"/>
              <a:endCxn id="37" idx="0"/>
            </p:cNvCxnSpPr>
            <p:nvPr/>
          </p:nvCxnSpPr>
          <p:spPr>
            <a:xfrm flipH="1">
              <a:off x="7223289" y="1804079"/>
              <a:ext cx="762933" cy="2895460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F9A7BE9-912B-4DE7-820B-02D211284EE6}"/>
                </a:ext>
              </a:extLst>
            </p:cNvPr>
            <p:cNvCxnSpPr>
              <a:cxnSpLocks/>
              <a:stCxn id="17" idx="5"/>
              <a:endCxn id="32" idx="1"/>
            </p:cNvCxnSpPr>
            <p:nvPr/>
          </p:nvCxnSpPr>
          <p:spPr>
            <a:xfrm>
              <a:off x="1596993" y="2729063"/>
              <a:ext cx="2168272" cy="2123014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E3976B1-F33C-4DED-BD3B-A720545AD4F8}"/>
                </a:ext>
              </a:extLst>
            </p:cNvPr>
            <p:cNvCxnSpPr>
              <a:cxnSpLocks/>
              <a:stCxn id="42" idx="6"/>
              <a:endCxn id="32" idx="2"/>
            </p:cNvCxnSpPr>
            <p:nvPr/>
          </p:nvCxnSpPr>
          <p:spPr>
            <a:xfrm flipV="1">
              <a:off x="1912271" y="5314299"/>
              <a:ext cx="1661535" cy="393394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9914211-2A66-485E-8B39-21452EC1764F}"/>
                </a:ext>
              </a:extLst>
            </p:cNvPr>
            <p:cNvCxnSpPr>
              <a:cxnSpLocks/>
              <a:stCxn id="42" idx="0"/>
              <a:endCxn id="17" idx="4"/>
            </p:cNvCxnSpPr>
            <p:nvPr/>
          </p:nvCxnSpPr>
          <p:spPr>
            <a:xfrm flipH="1" flipV="1">
              <a:off x="1066880" y="2948643"/>
              <a:ext cx="191710" cy="2105369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F7995B12-421A-465A-A4FE-F67ACCDA89EE}"/>
                </a:ext>
              </a:extLst>
            </p:cNvPr>
            <p:cNvCxnSpPr>
              <a:cxnSpLocks/>
              <a:stCxn id="42" idx="7"/>
              <a:endCxn id="27" idx="3"/>
            </p:cNvCxnSpPr>
            <p:nvPr/>
          </p:nvCxnSpPr>
          <p:spPr>
            <a:xfrm flipV="1">
              <a:off x="1720812" y="1720689"/>
              <a:ext cx="1565203" cy="3524782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3837DA2-683E-4FC4-8C1C-57FB127F628B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1617929" y="1071545"/>
              <a:ext cx="1399202" cy="608704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975099A-C6BE-491C-99B5-C7C3091205F5}"/>
                </a:ext>
              </a:extLst>
            </p:cNvPr>
            <p:cNvCxnSpPr>
              <a:cxnSpLocks/>
              <a:stCxn id="22" idx="1"/>
              <a:endCxn id="27" idx="7"/>
            </p:cNvCxnSpPr>
            <p:nvPr/>
          </p:nvCxnSpPr>
          <p:spPr>
            <a:xfrm flipH="1" flipV="1">
              <a:off x="4584303" y="422401"/>
              <a:ext cx="2914418" cy="204748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642347F-D33B-427A-B17D-A6757169AE59}"/>
                </a:ext>
              </a:extLst>
            </p:cNvPr>
            <p:cNvCxnSpPr>
              <a:cxnSpLocks/>
              <a:stCxn id="22" idx="2"/>
              <a:endCxn id="32" idx="7"/>
            </p:cNvCxnSpPr>
            <p:nvPr/>
          </p:nvCxnSpPr>
          <p:spPr>
            <a:xfrm flipH="1">
              <a:off x="4689709" y="1114650"/>
              <a:ext cx="2607083" cy="3737427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799EB81-0187-43D5-81A8-3CF2163E0433}"/>
                </a:ext>
              </a:extLst>
            </p:cNvPr>
            <p:cNvCxnSpPr>
              <a:cxnSpLocks/>
              <a:stCxn id="22" idx="5"/>
              <a:endCxn id="7" idx="0"/>
            </p:cNvCxnSpPr>
            <p:nvPr/>
          </p:nvCxnSpPr>
          <p:spPr>
            <a:xfrm>
              <a:off x="8473722" y="1602150"/>
              <a:ext cx="1960514" cy="3422752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4F5C2A3-9A85-4808-BA97-527F683E128E}"/>
                </a:ext>
              </a:extLst>
            </p:cNvPr>
            <p:cNvCxnSpPr>
              <a:cxnSpLocks/>
              <a:stCxn id="37" idx="6"/>
              <a:endCxn id="7" idx="2"/>
            </p:cNvCxnSpPr>
            <p:nvPr/>
          </p:nvCxnSpPr>
          <p:spPr>
            <a:xfrm>
              <a:off x="8144645" y="5620895"/>
              <a:ext cx="1563876" cy="129722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52C9E94-8BBA-479C-A116-1762FC78E7A5}"/>
                </a:ext>
              </a:extLst>
            </p:cNvPr>
            <p:cNvCxnSpPr>
              <a:cxnSpLocks/>
              <a:stCxn id="37" idx="7"/>
              <a:endCxn id="12" idx="4"/>
            </p:cNvCxnSpPr>
            <p:nvPr/>
          </p:nvCxnSpPr>
          <p:spPr>
            <a:xfrm flipV="1">
              <a:off x="7874786" y="2198950"/>
              <a:ext cx="3285165" cy="2770448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4584FE0-F7AA-4CB8-B2F6-E9A76F225C08}"/>
                </a:ext>
              </a:extLst>
            </p:cNvPr>
            <p:cNvCxnSpPr>
              <a:cxnSpLocks/>
              <a:stCxn id="7" idx="7"/>
              <a:endCxn id="12" idx="5"/>
            </p:cNvCxnSpPr>
            <p:nvPr/>
          </p:nvCxnSpPr>
          <p:spPr>
            <a:xfrm flipV="1">
              <a:off x="10947393" y="1986393"/>
              <a:ext cx="725715" cy="3251066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41F5D815-F953-436B-B7D0-CED4E0ED7CB1}"/>
                </a:ext>
              </a:extLst>
            </p:cNvPr>
            <p:cNvCxnSpPr>
              <a:cxnSpLocks/>
              <a:stCxn id="22" idx="7"/>
              <a:endCxn id="12" idx="1"/>
            </p:cNvCxnSpPr>
            <p:nvPr/>
          </p:nvCxnSpPr>
          <p:spPr>
            <a:xfrm>
              <a:off x="8473722" y="627149"/>
              <a:ext cx="2173071" cy="332929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B77280E-3043-496C-B2EA-7A31021057ED}"/>
                </a:ext>
              </a:extLst>
            </p:cNvPr>
            <p:cNvCxnSpPr>
              <a:cxnSpLocks/>
              <a:stCxn id="32" idx="7"/>
              <a:endCxn id="12" idx="2"/>
            </p:cNvCxnSpPr>
            <p:nvPr/>
          </p:nvCxnSpPr>
          <p:spPr>
            <a:xfrm flipV="1">
              <a:off x="4689709" y="1473236"/>
              <a:ext cx="5744527" cy="3378841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C3BE56E-6AA6-4191-92BB-2E8CE9914F9F}"/>
                </a:ext>
              </a:extLst>
            </p:cNvPr>
            <p:cNvCxnSpPr>
              <a:cxnSpLocks/>
              <a:stCxn id="32" idx="5"/>
              <a:endCxn id="37" idx="2"/>
            </p:cNvCxnSpPr>
            <p:nvPr/>
          </p:nvCxnSpPr>
          <p:spPr>
            <a:xfrm flipV="1">
              <a:off x="4689709" y="5620895"/>
              <a:ext cx="1612224" cy="155626"/>
            </a:xfrm>
            <a:prstGeom prst="line">
              <a:avLst/>
            </a:prstGeom>
            <a:ln w="28575">
              <a:solidFill>
                <a:schemeClr val="bg1">
                  <a:lumMod val="75000"/>
                  <a:alpha val="7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D4B909B4-2553-4114-906D-E64B8B06525E}"/>
              </a:ext>
            </a:extLst>
          </p:cNvPr>
          <p:cNvSpPr/>
          <p:nvPr/>
        </p:nvSpPr>
        <p:spPr>
          <a:xfrm>
            <a:off x="0" y="3087411"/>
            <a:ext cx="12192000" cy="683188"/>
          </a:xfrm>
          <a:prstGeom prst="rect">
            <a:avLst/>
          </a:prstGeom>
          <a:solidFill>
            <a:schemeClr val="accent1">
              <a:alpha val="90000"/>
            </a:schemeClr>
          </a:solidFill>
          <a:ln w="6350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spc="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Why consider Python?</a:t>
            </a:r>
          </a:p>
        </p:txBody>
      </p:sp>
    </p:spTree>
    <p:extLst>
      <p:ext uri="{BB962C8B-B14F-4D97-AF65-F5344CB8AC3E}">
        <p14:creationId xmlns:p14="http://schemas.microsoft.com/office/powerpoint/2010/main" val="4118030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17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ython has grown to become a popular programming language. Let me introduce you to the BiG  players:  Google  spberru Pi  mozilla  Firefox  NETFLIX ">
            <a:extLst>
              <a:ext uri="{FF2B5EF4-FFF2-40B4-BE49-F238E27FC236}">
                <a16:creationId xmlns:a16="http://schemas.microsoft.com/office/drawing/2014/main" id="{2184CA45-D39F-44DB-A50A-8DB7C09430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098043"/>
            <a:ext cx="10905066" cy="466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550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6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5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8" name="Rectangle 7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5" name="Picture 1" descr="The simplicity of Python is what makes it so popular!  Let's look at some FEATURES:  Free &amp; ">
            <a:extLst>
              <a:ext uri="{FF2B5EF4-FFF2-40B4-BE49-F238E27FC236}">
                <a16:creationId xmlns:a16="http://schemas.microsoft.com/office/drawing/2014/main" id="{E3725879-C1C2-412D-B31D-34759E449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811785"/>
            <a:ext cx="10905066" cy="5234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480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76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3" name="Picture 1" descr="Web  Development  Testing  Web  Scraping  Data  Analysis  Computer  Graphics  Machine  Learning  Pig Data  llnternet  of Things ">
            <a:extLst>
              <a:ext uri="{FF2B5EF4-FFF2-40B4-BE49-F238E27FC236}">
                <a16:creationId xmlns:a16="http://schemas.microsoft.com/office/drawing/2014/main" id="{371A1A6E-B516-4210-9D3D-A7B0E897B1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56" b="8365"/>
          <a:stretch/>
        </p:blipFill>
        <p:spPr bwMode="auto">
          <a:xfrm>
            <a:off x="643467" y="695752"/>
            <a:ext cx="10905066" cy="5466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8173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B6CBB132-A1A5-4A8A-8EEA-4EE1E1B1BB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000">
                <a:schemeClr val="bg1">
                  <a:lumMod val="50000"/>
                </a:schemeClr>
              </a:gs>
              <a:gs pos="77000">
                <a:schemeClr val="tx1">
                  <a:alpha val="81000"/>
                  <a:lumMod val="28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59CA2937-DE63-4C92-B516-7AF8DA223CCD}"/>
              </a:ext>
            </a:extLst>
          </p:cNvPr>
          <p:cNvSpPr/>
          <p:nvPr/>
        </p:nvSpPr>
        <p:spPr>
          <a:xfrm>
            <a:off x="8400670" y="-361239"/>
            <a:ext cx="3791332" cy="4402297"/>
          </a:xfrm>
          <a:custGeom>
            <a:avLst/>
            <a:gdLst>
              <a:gd name="connsiteX0" fmla="*/ 515787 w 3587087"/>
              <a:gd name="connsiteY0" fmla="*/ 0 h 4041058"/>
              <a:gd name="connsiteX1" fmla="*/ 1001384 w 3587087"/>
              <a:gd name="connsiteY1" fmla="*/ 0 h 4041058"/>
              <a:gd name="connsiteX2" fmla="*/ 998439 w 3587087"/>
              <a:gd name="connsiteY2" fmla="*/ 2677 h 4041058"/>
              <a:gd name="connsiteX3" fmla="*/ 368846 w 3587087"/>
              <a:gd name="connsiteY3" fmla="*/ 1522648 h 4041058"/>
              <a:gd name="connsiteX4" fmla="*/ 2518410 w 3587087"/>
              <a:gd name="connsiteY4" fmla="*/ 3672212 h 4041058"/>
              <a:gd name="connsiteX5" fmla="*/ 3543020 w 3587087"/>
              <a:gd name="connsiteY5" fmla="*/ 3412771 h 4041058"/>
              <a:gd name="connsiteX6" fmla="*/ 3587087 w 3587087"/>
              <a:gd name="connsiteY6" fmla="*/ 3386000 h 4041058"/>
              <a:gd name="connsiteX7" fmla="*/ 3587087 w 3587087"/>
              <a:gd name="connsiteY7" fmla="*/ 3800565 h 4041058"/>
              <a:gd name="connsiteX8" fmla="*/ 3498689 w 3587087"/>
              <a:gd name="connsiteY8" fmla="*/ 3843149 h 4041058"/>
              <a:gd name="connsiteX9" fmla="*/ 2518410 w 3587087"/>
              <a:gd name="connsiteY9" fmla="*/ 4041058 h 4041058"/>
              <a:gd name="connsiteX10" fmla="*/ 0 w 3587087"/>
              <a:gd name="connsiteY10" fmla="*/ 1522648 h 4041058"/>
              <a:gd name="connsiteX11" fmla="*/ 430105 w 3587087"/>
              <a:gd name="connsiteY11" fmla="*/ 114581 h 4041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7087" h="4041058">
                <a:moveTo>
                  <a:pt x="515787" y="0"/>
                </a:moveTo>
                <a:lnTo>
                  <a:pt x="1001384" y="0"/>
                </a:lnTo>
                <a:lnTo>
                  <a:pt x="998439" y="2677"/>
                </a:lnTo>
                <a:cubicBezTo>
                  <a:pt x="609444" y="391672"/>
                  <a:pt x="368846" y="929063"/>
                  <a:pt x="368846" y="1522648"/>
                </a:cubicBezTo>
                <a:cubicBezTo>
                  <a:pt x="368846" y="2709819"/>
                  <a:pt x="1331239" y="3672212"/>
                  <a:pt x="2518410" y="3672212"/>
                </a:cubicBezTo>
                <a:cubicBezTo>
                  <a:pt x="2889401" y="3672212"/>
                  <a:pt x="3238441" y="3578228"/>
                  <a:pt x="3543020" y="3412771"/>
                </a:cubicBezTo>
                <a:lnTo>
                  <a:pt x="3587087" y="3386000"/>
                </a:lnTo>
                <a:lnTo>
                  <a:pt x="3587087" y="3800565"/>
                </a:lnTo>
                <a:lnTo>
                  <a:pt x="3498689" y="3843149"/>
                </a:lnTo>
                <a:cubicBezTo>
                  <a:pt x="3197390" y="3970587"/>
                  <a:pt x="2866130" y="4041058"/>
                  <a:pt x="2518410" y="4041058"/>
                </a:cubicBezTo>
                <a:cubicBezTo>
                  <a:pt x="1127531" y="4041058"/>
                  <a:pt x="0" y="2913527"/>
                  <a:pt x="0" y="1522648"/>
                </a:cubicBezTo>
                <a:cubicBezTo>
                  <a:pt x="0" y="1001068"/>
                  <a:pt x="158559" y="516522"/>
                  <a:pt x="430105" y="114581"/>
                </a:cubicBezTo>
                <a:close/>
              </a:path>
            </a:pathLst>
          </a:custGeom>
          <a:solidFill>
            <a:schemeClr val="bg1">
              <a:alpha val="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5B93018-A1C5-490C-8B98-D349F7F3C8F7}"/>
              </a:ext>
            </a:extLst>
          </p:cNvPr>
          <p:cNvSpPr/>
          <p:nvPr/>
        </p:nvSpPr>
        <p:spPr>
          <a:xfrm>
            <a:off x="26426" y="-160637"/>
            <a:ext cx="5399014" cy="7238770"/>
          </a:xfrm>
          <a:custGeom>
            <a:avLst/>
            <a:gdLst>
              <a:gd name="connsiteX0" fmla="*/ 2080260 w 5425440"/>
              <a:gd name="connsiteY0" fmla="*/ 0 h 6442710"/>
              <a:gd name="connsiteX1" fmla="*/ 5425440 w 5425440"/>
              <a:gd name="connsiteY1" fmla="*/ 3345180 h 6442710"/>
              <a:gd name="connsiteX2" fmla="*/ 3382355 w 5425440"/>
              <a:gd name="connsiteY2" fmla="*/ 6427480 h 6442710"/>
              <a:gd name="connsiteX3" fmla="*/ 3340742 w 5425440"/>
              <a:gd name="connsiteY3" fmla="*/ 6442710 h 6442710"/>
              <a:gd name="connsiteX4" fmla="*/ 817962 w 5425440"/>
              <a:gd name="connsiteY4" fmla="*/ 6442710 h 6442710"/>
              <a:gd name="connsiteX5" fmla="*/ 629986 w 5425440"/>
              <a:gd name="connsiteY5" fmla="*/ 6360489 h 6442710"/>
              <a:gd name="connsiteX6" fmla="*/ 209938 w 5425440"/>
              <a:gd name="connsiteY6" fmla="*/ 6119056 h 6442710"/>
              <a:gd name="connsiteX7" fmla="*/ 0 w 5425440"/>
              <a:gd name="connsiteY7" fmla="*/ 5962067 h 6442710"/>
              <a:gd name="connsiteX8" fmla="*/ 0 w 5425440"/>
              <a:gd name="connsiteY8" fmla="*/ 5296700 h 6442710"/>
              <a:gd name="connsiteX9" fmla="*/ 61297 w 5425440"/>
              <a:gd name="connsiteY9" fmla="*/ 5364143 h 6442710"/>
              <a:gd name="connsiteX10" fmla="*/ 2080260 w 5425440"/>
              <a:gd name="connsiteY10" fmla="*/ 6200425 h 6442710"/>
              <a:gd name="connsiteX11" fmla="*/ 4935505 w 5425440"/>
              <a:gd name="connsiteY11" fmla="*/ 3345180 h 6442710"/>
              <a:gd name="connsiteX12" fmla="*/ 2080260 w 5425440"/>
              <a:gd name="connsiteY12" fmla="*/ 489935 h 6442710"/>
              <a:gd name="connsiteX13" fmla="*/ 61297 w 5425440"/>
              <a:gd name="connsiteY13" fmla="*/ 1326217 h 6442710"/>
              <a:gd name="connsiteX14" fmla="*/ 0 w 5425440"/>
              <a:gd name="connsiteY14" fmla="*/ 1393661 h 6442710"/>
              <a:gd name="connsiteX15" fmla="*/ 0 w 5425440"/>
              <a:gd name="connsiteY15" fmla="*/ 728293 h 6442710"/>
              <a:gd name="connsiteX16" fmla="*/ 209938 w 5425440"/>
              <a:gd name="connsiteY16" fmla="*/ 571304 h 6442710"/>
              <a:gd name="connsiteX17" fmla="*/ 2080260 w 5425440"/>
              <a:gd name="connsiteY17" fmla="*/ 0 h 6442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25440" h="6442710">
                <a:moveTo>
                  <a:pt x="2080260" y="0"/>
                </a:moveTo>
                <a:cubicBezTo>
                  <a:pt x="3927752" y="0"/>
                  <a:pt x="5425440" y="1497688"/>
                  <a:pt x="5425440" y="3345180"/>
                </a:cubicBezTo>
                <a:cubicBezTo>
                  <a:pt x="5425440" y="4730799"/>
                  <a:pt x="4582991" y="5919654"/>
                  <a:pt x="3382355" y="6427480"/>
                </a:cubicBezTo>
                <a:lnTo>
                  <a:pt x="3340742" y="6442710"/>
                </a:lnTo>
                <a:lnTo>
                  <a:pt x="817962" y="6442710"/>
                </a:lnTo>
                <a:lnTo>
                  <a:pt x="629986" y="6360489"/>
                </a:lnTo>
                <a:cubicBezTo>
                  <a:pt x="483743" y="6290022"/>
                  <a:pt x="343412" y="6209229"/>
                  <a:pt x="209938" y="6119056"/>
                </a:cubicBezTo>
                <a:lnTo>
                  <a:pt x="0" y="5962067"/>
                </a:lnTo>
                <a:lnTo>
                  <a:pt x="0" y="5296700"/>
                </a:lnTo>
                <a:lnTo>
                  <a:pt x="61297" y="5364143"/>
                </a:lnTo>
                <a:cubicBezTo>
                  <a:pt x="577995" y="5880841"/>
                  <a:pt x="1291806" y="6200425"/>
                  <a:pt x="2080260" y="6200425"/>
                </a:cubicBezTo>
                <a:cubicBezTo>
                  <a:pt x="3657168" y="6200425"/>
                  <a:pt x="4935505" y="4922088"/>
                  <a:pt x="4935505" y="3345180"/>
                </a:cubicBezTo>
                <a:cubicBezTo>
                  <a:pt x="4935505" y="1768272"/>
                  <a:pt x="3657168" y="489935"/>
                  <a:pt x="2080260" y="489935"/>
                </a:cubicBezTo>
                <a:cubicBezTo>
                  <a:pt x="1291806" y="489935"/>
                  <a:pt x="577995" y="809519"/>
                  <a:pt x="61297" y="1326217"/>
                </a:cubicBezTo>
                <a:lnTo>
                  <a:pt x="0" y="1393661"/>
                </a:lnTo>
                <a:lnTo>
                  <a:pt x="0" y="728293"/>
                </a:lnTo>
                <a:lnTo>
                  <a:pt x="209938" y="571304"/>
                </a:lnTo>
                <a:cubicBezTo>
                  <a:pt x="743832" y="210613"/>
                  <a:pt x="1387451" y="0"/>
                  <a:pt x="2080260" y="0"/>
                </a:cubicBezTo>
                <a:close/>
              </a:path>
            </a:pathLst>
          </a:custGeom>
          <a:solidFill>
            <a:schemeClr val="bg1">
              <a:alpha val="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CABA20-9D79-4263-836C-FFA95C19E098}"/>
              </a:ext>
            </a:extLst>
          </p:cNvPr>
          <p:cNvSpPr/>
          <p:nvPr/>
        </p:nvSpPr>
        <p:spPr>
          <a:xfrm>
            <a:off x="920122" y="1067935"/>
            <a:ext cx="2663486" cy="5790065"/>
          </a:xfrm>
          <a:prstGeom prst="rect">
            <a:avLst/>
          </a:prstGeom>
          <a:blipFill dpi="0" rotWithShape="1">
            <a:blip r:embed="rId3"/>
            <a:srcRect/>
            <a:stretch>
              <a:fillRect l="-63000" r="-7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615309-34A2-485C-80A0-024F4C425404}"/>
              </a:ext>
            </a:extLst>
          </p:cNvPr>
          <p:cNvSpPr/>
          <p:nvPr/>
        </p:nvSpPr>
        <p:spPr>
          <a:xfrm>
            <a:off x="3435051" y="1067935"/>
            <a:ext cx="2663486" cy="5790065"/>
          </a:xfrm>
          <a:prstGeom prst="rect">
            <a:avLst/>
          </a:prstGeom>
          <a:blipFill dpi="0" rotWithShape="1">
            <a:blip r:embed="rId4"/>
            <a:srcRect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3744CE-4D76-4FC3-9DE6-32EFC1735343}"/>
              </a:ext>
            </a:extLst>
          </p:cNvPr>
          <p:cNvSpPr/>
          <p:nvPr/>
        </p:nvSpPr>
        <p:spPr>
          <a:xfrm>
            <a:off x="5949980" y="1067935"/>
            <a:ext cx="2663486" cy="5790065"/>
          </a:xfrm>
          <a:prstGeom prst="rect">
            <a:avLst/>
          </a:prstGeom>
          <a:blipFill>
            <a:blip r:embed="rId5"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D4F988-0CDF-4C35-BD61-3D578D562893}"/>
              </a:ext>
            </a:extLst>
          </p:cNvPr>
          <p:cNvSpPr/>
          <p:nvPr/>
        </p:nvSpPr>
        <p:spPr>
          <a:xfrm>
            <a:off x="8464909" y="1067935"/>
            <a:ext cx="2663486" cy="5790065"/>
          </a:xfrm>
          <a:prstGeom prst="rect">
            <a:avLst/>
          </a:prstGeom>
          <a:blipFill>
            <a:blip r:embed="rId6"/>
            <a:stretch>
              <a:fillRect l="-63000" r="-10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6E3D38-D0F5-4835-B9AD-35E64E1B45BF}"/>
              </a:ext>
            </a:extLst>
          </p:cNvPr>
          <p:cNvSpPr/>
          <p:nvPr/>
        </p:nvSpPr>
        <p:spPr>
          <a:xfrm>
            <a:off x="920122" y="1067935"/>
            <a:ext cx="2663486" cy="5790065"/>
          </a:xfrm>
          <a:prstGeom prst="rect">
            <a:avLst/>
          </a:prstGeom>
          <a:solidFill>
            <a:srgbClr val="66FFCC">
              <a:alpha val="8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E821F0-BEEE-4EFC-8622-58C564F1114E}"/>
              </a:ext>
            </a:extLst>
          </p:cNvPr>
          <p:cNvSpPr/>
          <p:nvPr/>
        </p:nvSpPr>
        <p:spPr>
          <a:xfrm>
            <a:off x="3435051" y="1067935"/>
            <a:ext cx="2663486" cy="5790065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F45F58-BA89-4FDD-98A8-C95379D1C70D}"/>
              </a:ext>
            </a:extLst>
          </p:cNvPr>
          <p:cNvSpPr/>
          <p:nvPr/>
        </p:nvSpPr>
        <p:spPr>
          <a:xfrm>
            <a:off x="5949980" y="1067935"/>
            <a:ext cx="2663486" cy="5790065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C9BC24-4A44-4158-904C-2B4B50D8A3AA}"/>
              </a:ext>
            </a:extLst>
          </p:cNvPr>
          <p:cNvSpPr/>
          <p:nvPr/>
        </p:nvSpPr>
        <p:spPr>
          <a:xfrm>
            <a:off x="8464909" y="1067935"/>
            <a:ext cx="2663486" cy="5790065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C942C4-E7C8-4007-9321-58D90E890713}"/>
              </a:ext>
            </a:extLst>
          </p:cNvPr>
          <p:cNvSpPr/>
          <p:nvPr/>
        </p:nvSpPr>
        <p:spPr>
          <a:xfrm>
            <a:off x="490528" y="5871231"/>
            <a:ext cx="11675045" cy="1000414"/>
          </a:xfrm>
          <a:prstGeom prst="rect">
            <a:avLst/>
          </a:prstGeom>
          <a:gradFill flip="none" rotWithShape="1">
            <a:gsLst>
              <a:gs pos="0">
                <a:srgbClr val="1C232C">
                  <a:alpha val="0"/>
                </a:srgbClr>
              </a:gs>
              <a:gs pos="89000">
                <a:srgbClr val="222A35">
                  <a:alpha val="89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7BDF04-BD9A-49BF-99F4-22F4B362C1F6}"/>
              </a:ext>
            </a:extLst>
          </p:cNvPr>
          <p:cNvSpPr/>
          <p:nvPr/>
        </p:nvSpPr>
        <p:spPr>
          <a:xfrm>
            <a:off x="-2" y="0"/>
            <a:ext cx="12192002" cy="6893836"/>
          </a:xfrm>
          <a:custGeom>
            <a:avLst/>
            <a:gdLst>
              <a:gd name="connsiteX0" fmla="*/ 76192 w 12192000"/>
              <a:gd name="connsiteY0" fmla="*/ 76192 h 6858000"/>
              <a:gd name="connsiteX1" fmla="*/ 76192 w 12192000"/>
              <a:gd name="connsiteY1" fmla="*/ 6781808 h 6858000"/>
              <a:gd name="connsiteX2" fmla="*/ 1157103 w 12192000"/>
              <a:gd name="connsiteY2" fmla="*/ 6781808 h 6858000"/>
              <a:gd name="connsiteX3" fmla="*/ 1736849 w 12192000"/>
              <a:gd name="connsiteY3" fmla="*/ 6309360 h 6858000"/>
              <a:gd name="connsiteX4" fmla="*/ 10455151 w 12192000"/>
              <a:gd name="connsiteY4" fmla="*/ 6309360 h 6858000"/>
              <a:gd name="connsiteX5" fmla="*/ 11034897 w 12192000"/>
              <a:gd name="connsiteY5" fmla="*/ 6781808 h 6858000"/>
              <a:gd name="connsiteX6" fmla="*/ 12115808 w 12192000"/>
              <a:gd name="connsiteY6" fmla="*/ 6781808 h 6858000"/>
              <a:gd name="connsiteX7" fmla="*/ 12115808 w 12192000"/>
              <a:gd name="connsiteY7" fmla="*/ 76192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11128393 w 12192000"/>
              <a:gd name="connsiteY11" fmla="*/ 6858000 h 6858000"/>
              <a:gd name="connsiteX12" fmla="*/ 1063607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76192" y="76192"/>
                </a:moveTo>
                <a:lnTo>
                  <a:pt x="76192" y="6781808"/>
                </a:lnTo>
                <a:lnTo>
                  <a:pt x="1157103" y="6781808"/>
                </a:lnTo>
                <a:lnTo>
                  <a:pt x="1736849" y="6309360"/>
                </a:lnTo>
                <a:lnTo>
                  <a:pt x="10455151" y="6309360"/>
                </a:lnTo>
                <a:lnTo>
                  <a:pt x="11034897" y="6781808"/>
                </a:lnTo>
                <a:lnTo>
                  <a:pt x="12115808" y="6781808"/>
                </a:lnTo>
                <a:lnTo>
                  <a:pt x="12115808" y="7619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128393" y="6858000"/>
                </a:lnTo>
                <a:lnTo>
                  <a:pt x="1063607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90000">
                <a:schemeClr val="tx1">
                  <a:lumMod val="50000"/>
                  <a:lumOff val="50000"/>
                </a:schemeClr>
              </a:gs>
              <a:gs pos="76438">
                <a:schemeClr val="bg1">
                  <a:lumMod val="85000"/>
                </a:schemeClr>
              </a:gs>
              <a:gs pos="24000">
                <a:schemeClr val="bg1">
                  <a:lumMod val="95000"/>
                </a:schemeClr>
              </a:gs>
              <a:gs pos="10000">
                <a:schemeClr val="tx1">
                  <a:lumMod val="50000"/>
                  <a:lumOff val="50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B0B7C5F-A4C8-4BBD-BB95-D058342FE324}"/>
              </a:ext>
            </a:extLst>
          </p:cNvPr>
          <p:cNvSpPr txBox="1"/>
          <p:nvPr/>
        </p:nvSpPr>
        <p:spPr>
          <a:xfrm>
            <a:off x="1176096" y="2332874"/>
            <a:ext cx="20134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u="sng" spc="300" dirty="0">
                <a:latin typeface="Adobe Caslon Pro Bold" panose="0205070206050A020403" pitchFamily="18" charset="0"/>
                <a:cs typeface="Adobe Arabic" panose="02040503050201020203" pitchFamily="18" charset="-78"/>
              </a:rPr>
              <a:t>Big Data</a:t>
            </a:r>
          </a:p>
          <a:p>
            <a:pPr algn="ctr"/>
            <a:r>
              <a:rPr lang="en-IN" sz="1600" u="sng" spc="300" dirty="0">
                <a:latin typeface="Adobe Caslon Pro Bold" panose="0205070206050A020403" pitchFamily="18" charset="0"/>
                <a:cs typeface="Adobe Arabic" panose="02040503050201020203" pitchFamily="18" charset="-78"/>
              </a:rPr>
              <a:t>and</a:t>
            </a:r>
          </a:p>
          <a:p>
            <a:pPr algn="ctr"/>
            <a:r>
              <a:rPr lang="en-IN" sz="1600" u="sng" spc="300" dirty="0">
                <a:latin typeface="Adobe Caslon Pro Bold" panose="0205070206050A020403" pitchFamily="18" charset="0"/>
                <a:cs typeface="Adobe Arabic" panose="02040503050201020203" pitchFamily="18" charset="-78"/>
              </a:rPr>
              <a:t>IoT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0AFD9B-5A56-43C3-A1DC-43F9ACE39FB9}"/>
              </a:ext>
            </a:extLst>
          </p:cNvPr>
          <p:cNvSpPr txBox="1"/>
          <p:nvPr/>
        </p:nvSpPr>
        <p:spPr>
          <a:xfrm>
            <a:off x="3771633" y="3488748"/>
            <a:ext cx="20134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Web Development</a:t>
            </a:r>
            <a:endParaRPr lang="en-IN" sz="2000" spc="300" dirty="0">
              <a:solidFill>
                <a:schemeClr val="bg1">
                  <a:lumMod val="95000"/>
                </a:schemeClr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7D1AF2-E4C1-4C2C-AA96-1F80C7A7F6F0}"/>
              </a:ext>
            </a:extLst>
          </p:cNvPr>
          <p:cNvSpPr txBox="1"/>
          <p:nvPr/>
        </p:nvSpPr>
        <p:spPr>
          <a:xfrm>
            <a:off x="6299740" y="3488748"/>
            <a:ext cx="20134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AI</a:t>
            </a:r>
            <a:endParaRPr lang="en-IN" sz="2000" spc="300" dirty="0">
              <a:solidFill>
                <a:schemeClr val="bg1">
                  <a:lumMod val="95000"/>
                </a:schemeClr>
              </a:solidFill>
              <a:latin typeface="Adobe Caslon Pro Bold" panose="0205070206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D2C796A-DBC4-4A3D-9541-BDE0E35EBFD6}"/>
              </a:ext>
            </a:extLst>
          </p:cNvPr>
          <p:cNvSpPr txBox="1"/>
          <p:nvPr/>
        </p:nvSpPr>
        <p:spPr>
          <a:xfrm>
            <a:off x="8778345" y="3409372"/>
            <a:ext cx="2237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spc="300" dirty="0">
                <a:solidFill>
                  <a:schemeClr val="bg1">
                    <a:lumMod val="85000"/>
                  </a:schemeClr>
                </a:solidFill>
                <a:latin typeface="Adobe Caslon Pro Bold" panose="0205070206050A020403" pitchFamily="18" charset="0"/>
                <a:cs typeface="Adobe Arabic" panose="02040503050201020203" pitchFamily="18" charset="-78"/>
              </a:rPr>
              <a:t>Networking and communication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113F671-1AF9-44AC-912E-3695618CE2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795" y="1242968"/>
            <a:ext cx="1054070" cy="105407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BFF9ABE-4609-454C-9F4C-1AF30065F34F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193" y="1329130"/>
            <a:ext cx="1044299" cy="104429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56F6000-4280-47D7-AC74-0C182A45F22D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690" y="1318052"/>
            <a:ext cx="987027" cy="987027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1825EBF-0AA9-42EC-B9E6-6365A315496E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619" y="1455528"/>
            <a:ext cx="1162201" cy="707886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2E1C70D6-495C-4076-8AD5-662DC21E7B13}"/>
              </a:ext>
            </a:extLst>
          </p:cNvPr>
          <p:cNvSpPr txBox="1"/>
          <p:nvPr/>
        </p:nvSpPr>
        <p:spPr>
          <a:xfrm>
            <a:off x="1134752" y="3458748"/>
            <a:ext cx="2013468" cy="1238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Adobe Caslon Pro Bold" panose="0205070206050A020403" pitchFamily="18" charset="0"/>
                <a:cs typeface="Adobe Arabic" panose="02040503050201020203" pitchFamily="18" charset="-78"/>
              </a:rPr>
              <a:t> </a:t>
            </a:r>
            <a:endParaRPr lang="en-US" sz="1600" dirty="0">
              <a:latin typeface="Adobe Hebrew" panose="02040503050201020203" pitchFamily="18" charset="-79"/>
              <a:cs typeface="Adobe Hebrew" panose="02040503050201020203" pitchFamily="18" charset="-79"/>
            </a:endParaRPr>
          </a:p>
          <a:p>
            <a:pPr algn="ctr"/>
            <a:r>
              <a:rPr lang="en-US" sz="1600" dirty="0">
                <a:latin typeface="Adobe Hebrew" panose="02040503050201020203" pitchFamily="18" charset="-79"/>
                <a:cs typeface="Adobe Hebrew" panose="02040503050201020203" pitchFamily="18" charset="-79"/>
              </a:rPr>
              <a:t>Create automated, predictive technology.</a:t>
            </a:r>
          </a:p>
          <a:p>
            <a:pPr algn="ctr"/>
            <a:endParaRPr lang="en-US" sz="1600" dirty="0">
              <a:latin typeface="Adobe Hebrew" panose="02040503050201020203" pitchFamily="18" charset="-79"/>
              <a:cs typeface="Adobe Hebrew" panose="02040503050201020203" pitchFamily="18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91636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5D98B2-008B-4747-A736-EA03FFA077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1" r="1146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66000">
                <a:schemeClr val="bg1">
                  <a:alpha val="11000"/>
                  <a:lumMod val="38000"/>
                </a:schemeClr>
              </a:gs>
              <a:gs pos="0">
                <a:schemeClr val="tx1">
                  <a:alpha val="81000"/>
                  <a:lumMod val="28000"/>
                </a:schemeClr>
              </a:gs>
            </a:gsLst>
            <a:path path="circle">
              <a:fillToRect r="100000" b="100000"/>
            </a:path>
          </a:gradFill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EF010E15-2540-4C56-A455-7E63E73A1BB7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37000">
                <a:srgbClr val="191919"/>
              </a:gs>
              <a:gs pos="75000">
                <a:schemeClr val="bg1">
                  <a:lumMod val="50000"/>
                  <a:alpha val="51000"/>
                </a:schemeClr>
              </a:gs>
              <a:gs pos="0">
                <a:schemeClr val="tx1">
                  <a:lumMod val="28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81C015DB-E136-4024-97A4-1670A64E00FF}"/>
              </a:ext>
            </a:extLst>
          </p:cNvPr>
          <p:cNvSpPr/>
          <p:nvPr/>
        </p:nvSpPr>
        <p:spPr>
          <a:xfrm>
            <a:off x="5326736" y="405714"/>
            <a:ext cx="1591582" cy="1866900"/>
          </a:xfrm>
          <a:prstGeom prst="round2SameRect">
            <a:avLst>
              <a:gd name="adj1" fmla="val 12063"/>
              <a:gd name="adj2" fmla="val 0"/>
            </a:avLst>
          </a:prstGeom>
          <a:solidFill>
            <a:srgbClr val="EE9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solidFill>
                <a:srgbClr val="E6E7E9"/>
              </a:solidFill>
              <a:latin typeface="Tw Cen MT" panose="020B0602020104020603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E1B4C5D-EEC2-40D4-8782-8AF1818A5C0D}"/>
              </a:ext>
            </a:extLst>
          </p:cNvPr>
          <p:cNvGrpSpPr/>
          <p:nvPr/>
        </p:nvGrpSpPr>
        <p:grpSpPr>
          <a:xfrm>
            <a:off x="2722929" y="378597"/>
            <a:ext cx="1805441" cy="1894017"/>
            <a:chOff x="3884465" y="2182683"/>
            <a:chExt cx="1805441" cy="1894017"/>
          </a:xfrm>
        </p:grpSpPr>
        <p:sp>
          <p:nvSpPr>
            <p:cNvPr id="16" name="Rectangle: Top Corners Rounded 15">
              <a:extLst>
                <a:ext uri="{FF2B5EF4-FFF2-40B4-BE49-F238E27FC236}">
                  <a16:creationId xmlns:a16="http://schemas.microsoft.com/office/drawing/2014/main" id="{01DBB825-D0F2-45B4-ABC3-7F44D4EC7BFE}"/>
                </a:ext>
              </a:extLst>
            </p:cNvPr>
            <p:cNvSpPr/>
            <p:nvPr/>
          </p:nvSpPr>
          <p:spPr>
            <a:xfrm>
              <a:off x="3991395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A4B1E6-AFD3-4280-9685-62177E859891}"/>
                </a:ext>
              </a:extLst>
            </p:cNvPr>
            <p:cNvSpPr txBox="1"/>
            <p:nvPr/>
          </p:nvSpPr>
          <p:spPr>
            <a:xfrm>
              <a:off x="3884465" y="2182683"/>
              <a:ext cx="1805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EBF2948-334C-46CE-AB67-C1505A04D5A4}"/>
                </a:ext>
              </a:extLst>
            </p:cNvPr>
            <p:cNvSpPr txBox="1"/>
            <p:nvPr/>
          </p:nvSpPr>
          <p:spPr>
            <a:xfrm>
              <a:off x="4117648" y="2556282"/>
              <a:ext cx="13499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Financial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B29DDC6-8A15-4FE8-8184-EDEE4CC5A88D}"/>
              </a:ext>
            </a:extLst>
          </p:cNvPr>
          <p:cNvGrpSpPr/>
          <p:nvPr/>
        </p:nvGrpSpPr>
        <p:grpSpPr>
          <a:xfrm>
            <a:off x="226052" y="378597"/>
            <a:ext cx="1805441" cy="1894017"/>
            <a:chOff x="1387588" y="2182683"/>
            <a:chExt cx="1805441" cy="1894017"/>
          </a:xfrm>
        </p:grpSpPr>
        <p:sp>
          <p:nvSpPr>
            <p:cNvPr id="20" name="Rectangle: Top Corners Rounded 19">
              <a:extLst>
                <a:ext uri="{FF2B5EF4-FFF2-40B4-BE49-F238E27FC236}">
                  <a16:creationId xmlns:a16="http://schemas.microsoft.com/office/drawing/2014/main" id="{649E1FED-6AB3-4CB2-BB9C-20FCE225D069}"/>
                </a:ext>
              </a:extLst>
            </p:cNvPr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EF30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0A91B1F-1F3E-4ABF-9CE3-2C2A8217E9F2}"/>
                </a:ext>
              </a:extLst>
            </p:cNvPr>
            <p:cNvSpPr txBox="1"/>
            <p:nvPr/>
          </p:nvSpPr>
          <p:spPr>
            <a:xfrm>
              <a:off x="1387588" y="2182683"/>
              <a:ext cx="1805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008CAB5-67DA-4435-824E-BE4E37FF546A}"/>
              </a:ext>
            </a:extLst>
          </p:cNvPr>
          <p:cNvSpPr/>
          <p:nvPr/>
        </p:nvSpPr>
        <p:spPr>
          <a:xfrm flipV="1">
            <a:off x="332982" y="1339164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7D1E8983-12EB-4011-B4BA-F143972EA010}"/>
              </a:ext>
            </a:extLst>
          </p:cNvPr>
          <p:cNvSpPr/>
          <p:nvPr/>
        </p:nvSpPr>
        <p:spPr>
          <a:xfrm flipV="1">
            <a:off x="2829859" y="1339164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FD5D409-B64A-4FEB-B6A2-E2035579C98B}"/>
              </a:ext>
            </a:extLst>
          </p:cNvPr>
          <p:cNvSpPr/>
          <p:nvPr/>
        </p:nvSpPr>
        <p:spPr>
          <a:xfrm flipV="1">
            <a:off x="5326736" y="1339164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8FF7BA7-9D4B-42A1-9470-2DB612E59C2A}"/>
              </a:ext>
            </a:extLst>
          </p:cNvPr>
          <p:cNvGrpSpPr/>
          <p:nvPr/>
        </p:nvGrpSpPr>
        <p:grpSpPr>
          <a:xfrm>
            <a:off x="325708" y="2245865"/>
            <a:ext cx="1594791" cy="830997"/>
            <a:chOff x="1485640" y="3758470"/>
            <a:chExt cx="1594791" cy="83099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877F798-D2FF-4E7F-8219-D2765F2555A4}"/>
                </a:ext>
              </a:extLst>
            </p:cNvPr>
            <p:cNvSpPr txBox="1"/>
            <p:nvPr/>
          </p:nvSpPr>
          <p:spPr>
            <a:xfrm>
              <a:off x="1488849" y="3837442"/>
              <a:ext cx="1591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b="1" dirty="0">
                <a:solidFill>
                  <a:srgbClr val="EF3078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12E6BEC-7947-4D92-B333-53A2A61CDFED}"/>
                </a:ext>
              </a:extLst>
            </p:cNvPr>
            <p:cNvSpPr txBox="1"/>
            <p:nvPr/>
          </p:nvSpPr>
          <p:spPr>
            <a:xfrm>
              <a:off x="1485640" y="3758470"/>
              <a:ext cx="159158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latin typeface="Tw Cen MT" panose="020B0602020104020603" pitchFamily="34" charset="0"/>
                </a:rPr>
                <a:t>Business insight with the help of ML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712F281-6D83-430C-A8C7-E537A04A9AB6}"/>
              </a:ext>
            </a:extLst>
          </p:cNvPr>
          <p:cNvSpPr txBox="1"/>
          <p:nvPr/>
        </p:nvSpPr>
        <p:spPr>
          <a:xfrm>
            <a:off x="2829859" y="2117633"/>
            <a:ext cx="15915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w Cen MT" panose="020B0602020104020603" pitchFamily="34" charset="0"/>
              </a:rPr>
              <a:t>Data mining for complicated customer behavior data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7135649-6EFB-4A09-B325-30AA430EAEDA}"/>
              </a:ext>
            </a:extLst>
          </p:cNvPr>
          <p:cNvSpPr txBox="1"/>
          <p:nvPr/>
        </p:nvSpPr>
        <p:spPr>
          <a:xfrm>
            <a:off x="5326736" y="2117633"/>
            <a:ext cx="15915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w Cen MT" panose="020B0602020104020603" pitchFamily="34" charset="0"/>
              </a:rPr>
              <a:t>Higher customer satisfaction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7DA3A40-F4EC-4BD7-B64A-3B243A5FC501}"/>
              </a:ext>
            </a:extLst>
          </p:cNvPr>
          <p:cNvSpPr/>
          <p:nvPr/>
        </p:nvSpPr>
        <p:spPr>
          <a:xfrm>
            <a:off x="443825" y="752198"/>
            <a:ext cx="14203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E6E7E9"/>
                </a:solidFill>
                <a:latin typeface="Tw Cen MT" panose="020B0602020104020603" pitchFamily="34" charset="0"/>
              </a:rPr>
              <a:t>Insurance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49AF187-B505-405A-AFB1-BF9083350EA0}"/>
              </a:ext>
            </a:extLst>
          </p:cNvPr>
          <p:cNvSpPr/>
          <p:nvPr/>
        </p:nvSpPr>
        <p:spPr>
          <a:xfrm>
            <a:off x="5445935" y="508166"/>
            <a:ext cx="137890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E6E7E9"/>
                </a:solidFill>
                <a:latin typeface="Tw Cen MT" panose="020B0602020104020603" pitchFamily="34" charset="0"/>
              </a:rPr>
              <a:t>Business </a:t>
            </a:r>
          </a:p>
          <a:p>
            <a:pPr algn="ctr"/>
            <a:r>
              <a:rPr lang="en-US" sz="2400" b="1" dirty="0">
                <a:solidFill>
                  <a:srgbClr val="E6E7E9"/>
                </a:solidFill>
                <a:latin typeface="Tw Cen MT" panose="020B0602020104020603" pitchFamily="34" charset="0"/>
              </a:rPr>
              <a:t>Services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18311DF-107F-4EA0-9880-47B28C46EAA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08" y="3306095"/>
            <a:ext cx="873982" cy="873982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5E28177A-048F-4B2B-BC5C-6AC7A1CF4BB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9009" y="3306095"/>
            <a:ext cx="873982" cy="873982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6DFB7499-0B84-4D4C-8081-A77FF5FF18F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096" y="3306095"/>
            <a:ext cx="873982" cy="87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31829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0" grpId="0" animBg="1"/>
      <p:bldP spid="31" grpId="0" animBg="1"/>
      <p:bldP spid="32" grpId="0" animBg="1"/>
      <p:bldP spid="43" grpId="0"/>
      <p:bldP spid="46" grpId="0"/>
      <p:bldP spid="52" grpId="0"/>
      <p:bldP spid="5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Rectangle 72">
            <a:extLst>
              <a:ext uri="{FF2B5EF4-FFF2-40B4-BE49-F238E27FC236}">
                <a16:creationId xmlns:a16="http://schemas.microsoft.com/office/drawing/2014/main" id="{9E90EB45-EEE9-4563-8179-65EF62AE0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2" name="Picture 4" descr="Image result for python house iot">
            <a:extLst>
              <a:ext uri="{FF2B5EF4-FFF2-40B4-BE49-F238E27FC236}">
                <a16:creationId xmlns:a16="http://schemas.microsoft.com/office/drawing/2014/main" id="{C01AB27C-6615-4F3D-A6F7-74E5DAD92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6433" y="1931527"/>
            <a:ext cx="5372100" cy="2994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5" name="Rectangle 74">
            <a:extLst>
              <a:ext uri="{FF2B5EF4-FFF2-40B4-BE49-F238E27FC236}">
                <a16:creationId xmlns:a16="http://schemas.microsoft.com/office/drawing/2014/main" id="{23D0EF74-AD1E-4FD9-914D-8EC9058EB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https://miro.medium.com/max/3200/1*qOX-cSj9U_Ab93xLff5jMA.png">
            <a:extLst>
              <a:ext uri="{FF2B5EF4-FFF2-40B4-BE49-F238E27FC236}">
                <a16:creationId xmlns:a16="http://schemas.microsoft.com/office/drawing/2014/main" id="{604EAF43-B716-4C97-8BB3-14CD3A58E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6" y="1783795"/>
            <a:ext cx="5372099" cy="3290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17">
            <a:extLst>
              <a:ext uri="{FF2B5EF4-FFF2-40B4-BE49-F238E27FC236}">
                <a16:creationId xmlns:a16="http://schemas.microsoft.com/office/drawing/2014/main" id="{122B624C-2B9B-4967-BA30-F7D1084DDCF0}"/>
              </a:ext>
            </a:extLst>
          </p:cNvPr>
          <p:cNvSpPr txBox="1"/>
          <p:nvPr/>
        </p:nvSpPr>
        <p:spPr>
          <a:xfrm>
            <a:off x="4413625" y="704119"/>
            <a:ext cx="33647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E6E7E9"/>
                </a:solidFill>
                <a:latin typeface="Tw Cen MT" panose="020B0602020104020603" pitchFamily="34" charset="0"/>
              </a:rPr>
              <a:t>Raspberry PI</a:t>
            </a:r>
          </a:p>
        </p:txBody>
      </p:sp>
    </p:spTree>
    <p:extLst>
      <p:ext uri="{BB962C8B-B14F-4D97-AF65-F5344CB8AC3E}">
        <p14:creationId xmlns:p14="http://schemas.microsoft.com/office/powerpoint/2010/main" val="1116820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294</Words>
  <Application>Microsoft Office PowerPoint</Application>
  <PresentationFormat>Ecran lat</PresentationFormat>
  <Paragraphs>94</Paragraphs>
  <Slides>21</Slides>
  <Notes>12</Notes>
  <HiddenSlides>0</HiddenSlides>
  <MMClips>1</MMClips>
  <ScaleCrop>false</ScaleCrop>
  <HeadingPairs>
    <vt:vector size="6" baseType="variant">
      <vt:variant>
        <vt:lpstr>Fonturi utilizate</vt:lpstr>
      </vt:variant>
      <vt:variant>
        <vt:i4>14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21</vt:i4>
      </vt:variant>
    </vt:vector>
  </HeadingPairs>
  <TitlesOfParts>
    <vt:vector size="36" baseType="lpstr">
      <vt:lpstr>Adobe Gothic Std B</vt:lpstr>
      <vt:lpstr>Adobe Caslon Pro Bold</vt:lpstr>
      <vt:lpstr>Adobe Hebrew</vt:lpstr>
      <vt:lpstr>Agency FB</vt:lpstr>
      <vt:lpstr>Arial</vt:lpstr>
      <vt:lpstr>Calibri</vt:lpstr>
      <vt:lpstr>Calibri Light</vt:lpstr>
      <vt:lpstr>Copperplate Gothic Bold</vt:lpstr>
      <vt:lpstr>Eurostile BQ</vt:lpstr>
      <vt:lpstr>Narkisim</vt:lpstr>
      <vt:lpstr>Open Sans Extrabold</vt:lpstr>
      <vt:lpstr>Open Sans Light</vt:lpstr>
      <vt:lpstr>Segoe Pro Semibold</vt:lpstr>
      <vt:lpstr>Tw Cen MT</vt:lpstr>
      <vt:lpstr>Office Theme</vt:lpstr>
      <vt:lpstr> </vt:lpstr>
      <vt:lpstr>Accesible jobs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Bianca Dumitriu</dc:creator>
  <cp:lastModifiedBy>Bianca Dumitriu</cp:lastModifiedBy>
  <cp:revision>5</cp:revision>
  <dcterms:created xsi:type="dcterms:W3CDTF">2019-10-03T16:01:56Z</dcterms:created>
  <dcterms:modified xsi:type="dcterms:W3CDTF">2019-10-04T11:20:37Z</dcterms:modified>
</cp:coreProperties>
</file>